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2" r:id="rId2"/>
    <p:sldId id="293" r:id="rId3"/>
    <p:sldId id="294" r:id="rId4"/>
    <p:sldId id="295" r:id="rId5"/>
    <p:sldId id="297" r:id="rId6"/>
    <p:sldId id="298" r:id="rId7"/>
    <p:sldId id="299" r:id="rId8"/>
    <p:sldId id="300" r:id="rId9"/>
    <p:sldId id="301" r:id="rId10"/>
    <p:sldId id="29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30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7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3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6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092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5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860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31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99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54668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Zheng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3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9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71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8482" y="1959740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/>
          <p:cNvSpPr/>
          <p:nvPr/>
        </p:nvSpPr>
        <p:spPr>
          <a:xfrm>
            <a:off x="3460531" y="2412124"/>
            <a:ext cx="1852448" cy="1253359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169568" y="2310247"/>
            <a:ext cx="2113034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34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CAMERA PART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How do we implement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13528" y="1769219"/>
            <a:ext cx="9936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Basically based on the free software MJPG-streamer (Linux C)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7639" y="2292439"/>
            <a:ext cx="9936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MJPG-streamer: </a:t>
            </a:r>
            <a:r>
              <a:rPr lang="en-US" altLang="zh-CN" sz="2400" dirty="0"/>
              <a:t>a command line application that copied JPG-frame from a single input plugin to multiple output </a:t>
            </a:r>
            <a:r>
              <a:rPr lang="en-US" altLang="zh-CN" sz="2400" dirty="0" smtClean="0"/>
              <a:t>plugin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47639" y="3278300"/>
            <a:ext cx="9936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Features: </a:t>
            </a:r>
            <a:r>
              <a:rPr lang="en-US" altLang="zh-CN" sz="2400" dirty="0"/>
              <a:t>for embedded devices with very limited </a:t>
            </a:r>
            <a:r>
              <a:rPr lang="en-US" altLang="zh-CN" sz="2400" dirty="0" smtClean="0"/>
              <a:t>resources </a:t>
            </a:r>
            <a:r>
              <a:rPr lang="en-US" altLang="zh-CN" sz="2400" dirty="0"/>
              <a:t>in terms of RAM and CPU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353" y="3755633"/>
            <a:ext cx="4843723" cy="2637283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37432" y="4554044"/>
            <a:ext cx="6278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Current: </a:t>
            </a:r>
            <a:r>
              <a:rPr lang="en-US" altLang="zh-CN" sz="2400" dirty="0" smtClean="0"/>
              <a:t>lots of implementations with Raspberry 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5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MORE INFO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90" y="2816787"/>
            <a:ext cx="6545810" cy="2296965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7762134" y="2198652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Transmit format: </a:t>
            </a:r>
            <a:r>
              <a:rPr lang="en-US" altLang="zh-CN" sz="2400" dirty="0" err="1" smtClean="0"/>
              <a:t>mjpeg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762134" y="2660317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FPS: </a:t>
            </a:r>
            <a:r>
              <a:rPr lang="en-US" altLang="zh-CN" sz="2400" dirty="0" smtClean="0"/>
              <a:t>undecided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762134" y="3121982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Resolution: </a:t>
            </a:r>
            <a:r>
              <a:rPr lang="en-US" altLang="zh-CN" sz="2400" dirty="0" smtClean="0"/>
              <a:t>640*480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762134" y="3592598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Protocol: </a:t>
            </a:r>
            <a:r>
              <a:rPr lang="en-US" altLang="zh-CN" sz="2400" dirty="0" smtClean="0"/>
              <a:t>TCP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762134" y="4063214"/>
            <a:ext cx="352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Camera Model: </a:t>
            </a:r>
            <a:r>
              <a:rPr lang="en-US" altLang="zh-CN" sz="2400" dirty="0"/>
              <a:t>undecided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5431221" y="2396359"/>
            <a:ext cx="354724" cy="125335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785945" y="2198652"/>
            <a:ext cx="1347951" cy="461665"/>
          </a:xfrm>
          <a:prstGeom prst="rect">
            <a:avLst/>
          </a:prstGeom>
          <a:noFill/>
          <a:ln w="285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741771" y="2276887"/>
            <a:ext cx="1436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srgbClr val="FF0000"/>
                </a:solidFill>
              </a:rPr>
              <a:t>Output_file_cps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1241323" y="2429484"/>
            <a:ext cx="150303" cy="1043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1072644" y="1969619"/>
            <a:ext cx="9727" cy="1503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356761" y="2146728"/>
            <a:ext cx="288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l</a:t>
            </a:r>
            <a:r>
              <a:rPr lang="en-US" altLang="zh-CN" dirty="0" smtClean="0">
                <a:solidFill>
                  <a:schemeClr val="tx2"/>
                </a:solidFill>
              </a:rPr>
              <a:t>ibv4l2 for camera driving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0981" y="1618431"/>
            <a:ext cx="2394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tx2"/>
                </a:solidFill>
              </a:rPr>
              <a:t>l</a:t>
            </a:r>
            <a:r>
              <a:rPr lang="en-US" altLang="zh-CN" dirty="0" err="1" smtClean="0">
                <a:solidFill>
                  <a:schemeClr val="tx2"/>
                </a:solidFill>
              </a:rPr>
              <a:t>ibjpeg</a:t>
            </a:r>
            <a:r>
              <a:rPr lang="en-US" altLang="zh-CN" dirty="0" smtClean="0">
                <a:solidFill>
                  <a:schemeClr val="tx2"/>
                </a:solidFill>
              </a:rPr>
              <a:t> for encoding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10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DEMO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4" y="1395249"/>
            <a:ext cx="8730592" cy="4910958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8822530" y="857671"/>
            <a:ext cx="3108640" cy="844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Two main threads for transmitting: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932889" y="1702201"/>
            <a:ext cx="3108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Sending frames</a:t>
            </a:r>
          </a:p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&amp;</a:t>
            </a:r>
          </a:p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Receiving results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3" y="548080"/>
            <a:ext cx="4518094" cy="595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6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694205" y="810759"/>
            <a:ext cx="4803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Object Identify &amp; Match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89568" y="1388903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3195452" y="1388903"/>
            <a:ext cx="5801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4056" y="1782381"/>
            <a:ext cx="6662325" cy="436955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1194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305824" y="927238"/>
            <a:ext cx="5580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Object Identify &amp; Match (SURF)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89568" y="1652950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3195452" y="1388903"/>
            <a:ext cx="5801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049313"/>
            <a:ext cx="9144000" cy="366730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4661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Progress &amp; Next 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968064" y="1497109"/>
            <a:ext cx="60915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Complete single object identify less than 1s. </a:t>
            </a:r>
          </a:p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Image Size : 100 Kb</a:t>
            </a:r>
          </a:p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Database Size : 3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images</a:t>
            </a:r>
          </a:p>
          <a:p>
            <a:pPr algn="ct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Also the combination of Image Part and Camera Part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636327" y="2573523"/>
            <a:ext cx="576916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636327" y="3881425"/>
            <a:ext cx="576916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636327" y="5189327"/>
            <a:ext cx="576916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Freeform 72"/>
          <p:cNvSpPr>
            <a:spLocks noEditPoints="1"/>
          </p:cNvSpPr>
          <p:nvPr/>
        </p:nvSpPr>
        <p:spPr bwMode="auto">
          <a:xfrm>
            <a:off x="6773726" y="2744438"/>
            <a:ext cx="337743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4" name="Freeform 73"/>
          <p:cNvSpPr>
            <a:spLocks noEditPoints="1"/>
          </p:cNvSpPr>
          <p:nvPr/>
        </p:nvSpPr>
        <p:spPr bwMode="auto">
          <a:xfrm>
            <a:off x="6772895" y="4117385"/>
            <a:ext cx="322207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5" name="Freeform 92"/>
          <p:cNvSpPr>
            <a:spLocks noEditPoints="1"/>
          </p:cNvSpPr>
          <p:nvPr/>
        </p:nvSpPr>
        <p:spPr bwMode="auto">
          <a:xfrm>
            <a:off x="6800837" y="5354565"/>
            <a:ext cx="267893" cy="452468"/>
          </a:xfrm>
          <a:custGeom>
            <a:avLst/>
            <a:gdLst>
              <a:gd name="T0" fmla="*/ 340 w 347"/>
              <a:gd name="T1" fmla="*/ 93 h 440"/>
              <a:gd name="T2" fmla="*/ 281 w 347"/>
              <a:gd name="T3" fmla="*/ 93 h 440"/>
              <a:gd name="T4" fmla="*/ 281 w 347"/>
              <a:gd name="T5" fmla="*/ 34 h 440"/>
              <a:gd name="T6" fmla="*/ 273 w 347"/>
              <a:gd name="T7" fmla="*/ 27 h 440"/>
              <a:gd name="T8" fmla="*/ 214 w 347"/>
              <a:gd name="T9" fmla="*/ 27 h 440"/>
              <a:gd name="T10" fmla="*/ 214 w 347"/>
              <a:gd name="T11" fmla="*/ 7 h 440"/>
              <a:gd name="T12" fmla="*/ 207 w 347"/>
              <a:gd name="T13" fmla="*/ 0 h 440"/>
              <a:gd name="T14" fmla="*/ 140 w 347"/>
              <a:gd name="T15" fmla="*/ 0 h 440"/>
              <a:gd name="T16" fmla="*/ 133 w 347"/>
              <a:gd name="T17" fmla="*/ 7 h 440"/>
              <a:gd name="T18" fmla="*/ 133 w 347"/>
              <a:gd name="T19" fmla="*/ 27 h 440"/>
              <a:gd name="T20" fmla="*/ 74 w 347"/>
              <a:gd name="T21" fmla="*/ 27 h 440"/>
              <a:gd name="T22" fmla="*/ 66 w 347"/>
              <a:gd name="T23" fmla="*/ 34 h 440"/>
              <a:gd name="T24" fmla="*/ 66 w 347"/>
              <a:gd name="T25" fmla="*/ 159 h 440"/>
              <a:gd name="T26" fmla="*/ 7 w 347"/>
              <a:gd name="T27" fmla="*/ 159 h 440"/>
              <a:gd name="T28" fmla="*/ 0 w 347"/>
              <a:gd name="T29" fmla="*/ 167 h 440"/>
              <a:gd name="T30" fmla="*/ 0 w 347"/>
              <a:gd name="T31" fmla="*/ 300 h 440"/>
              <a:gd name="T32" fmla="*/ 2 w 347"/>
              <a:gd name="T33" fmla="*/ 305 h 440"/>
              <a:gd name="T34" fmla="*/ 66 w 347"/>
              <a:gd name="T35" fmla="*/ 369 h 440"/>
              <a:gd name="T36" fmla="*/ 66 w 347"/>
              <a:gd name="T37" fmla="*/ 433 h 440"/>
              <a:gd name="T38" fmla="*/ 74 w 347"/>
              <a:gd name="T39" fmla="*/ 440 h 440"/>
              <a:gd name="T40" fmla="*/ 273 w 347"/>
              <a:gd name="T41" fmla="*/ 440 h 440"/>
              <a:gd name="T42" fmla="*/ 281 w 347"/>
              <a:gd name="T43" fmla="*/ 433 h 440"/>
              <a:gd name="T44" fmla="*/ 281 w 347"/>
              <a:gd name="T45" fmla="*/ 364 h 440"/>
              <a:gd name="T46" fmla="*/ 345 w 347"/>
              <a:gd name="T47" fmla="*/ 305 h 440"/>
              <a:gd name="T48" fmla="*/ 347 w 347"/>
              <a:gd name="T49" fmla="*/ 300 h 440"/>
              <a:gd name="T50" fmla="*/ 347 w 347"/>
              <a:gd name="T51" fmla="*/ 100 h 440"/>
              <a:gd name="T52" fmla="*/ 340 w 347"/>
              <a:gd name="T53" fmla="*/ 93 h 440"/>
              <a:gd name="T54" fmla="*/ 332 w 347"/>
              <a:gd name="T55" fmla="*/ 296 h 440"/>
              <a:gd name="T56" fmla="*/ 268 w 347"/>
              <a:gd name="T57" fmla="*/ 355 h 440"/>
              <a:gd name="T58" fmla="*/ 266 w 347"/>
              <a:gd name="T59" fmla="*/ 361 h 440"/>
              <a:gd name="T60" fmla="*/ 266 w 347"/>
              <a:gd name="T61" fmla="*/ 425 h 440"/>
              <a:gd name="T62" fmla="*/ 81 w 347"/>
              <a:gd name="T63" fmla="*/ 425 h 440"/>
              <a:gd name="T64" fmla="*/ 81 w 347"/>
              <a:gd name="T65" fmla="*/ 366 h 440"/>
              <a:gd name="T66" fmla="*/ 79 w 347"/>
              <a:gd name="T67" fmla="*/ 361 h 440"/>
              <a:gd name="T68" fmla="*/ 15 w 347"/>
              <a:gd name="T69" fmla="*/ 297 h 440"/>
              <a:gd name="T70" fmla="*/ 15 w 347"/>
              <a:gd name="T71" fmla="*/ 174 h 440"/>
              <a:gd name="T72" fmla="*/ 66 w 347"/>
              <a:gd name="T73" fmla="*/ 174 h 440"/>
              <a:gd name="T74" fmla="*/ 66 w 347"/>
              <a:gd name="T75" fmla="*/ 233 h 440"/>
              <a:gd name="T76" fmla="*/ 81 w 347"/>
              <a:gd name="T77" fmla="*/ 233 h 440"/>
              <a:gd name="T78" fmla="*/ 81 w 347"/>
              <a:gd name="T79" fmla="*/ 167 h 440"/>
              <a:gd name="T80" fmla="*/ 81 w 347"/>
              <a:gd name="T81" fmla="*/ 41 h 440"/>
              <a:gd name="T82" fmla="*/ 133 w 347"/>
              <a:gd name="T83" fmla="*/ 41 h 440"/>
              <a:gd name="T84" fmla="*/ 133 w 347"/>
              <a:gd name="T85" fmla="*/ 233 h 440"/>
              <a:gd name="T86" fmla="*/ 148 w 347"/>
              <a:gd name="T87" fmla="*/ 233 h 440"/>
              <a:gd name="T88" fmla="*/ 148 w 347"/>
              <a:gd name="T89" fmla="*/ 34 h 440"/>
              <a:gd name="T90" fmla="*/ 148 w 347"/>
              <a:gd name="T91" fmla="*/ 15 h 440"/>
              <a:gd name="T92" fmla="*/ 199 w 347"/>
              <a:gd name="T93" fmla="*/ 15 h 440"/>
              <a:gd name="T94" fmla="*/ 199 w 347"/>
              <a:gd name="T95" fmla="*/ 34 h 440"/>
              <a:gd name="T96" fmla="*/ 199 w 347"/>
              <a:gd name="T97" fmla="*/ 233 h 440"/>
              <a:gd name="T98" fmla="*/ 214 w 347"/>
              <a:gd name="T99" fmla="*/ 233 h 440"/>
              <a:gd name="T100" fmla="*/ 214 w 347"/>
              <a:gd name="T101" fmla="*/ 41 h 440"/>
              <a:gd name="T102" fmla="*/ 266 w 347"/>
              <a:gd name="T103" fmla="*/ 41 h 440"/>
              <a:gd name="T104" fmla="*/ 266 w 347"/>
              <a:gd name="T105" fmla="*/ 100 h 440"/>
              <a:gd name="T106" fmla="*/ 266 w 347"/>
              <a:gd name="T107" fmla="*/ 233 h 440"/>
              <a:gd name="T108" fmla="*/ 281 w 347"/>
              <a:gd name="T109" fmla="*/ 233 h 440"/>
              <a:gd name="T110" fmla="*/ 281 w 347"/>
              <a:gd name="T111" fmla="*/ 108 h 440"/>
              <a:gd name="T112" fmla="*/ 332 w 347"/>
              <a:gd name="T113" fmla="*/ 108 h 440"/>
              <a:gd name="T114" fmla="*/ 332 w 347"/>
              <a:gd name="T115" fmla="*/ 29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440">
                <a:moveTo>
                  <a:pt x="340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1" y="30"/>
                  <a:pt x="277" y="27"/>
                  <a:pt x="273" y="27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4" y="7"/>
                  <a:pt x="214" y="7"/>
                  <a:pt x="214" y="7"/>
                </a:cubicBezTo>
                <a:cubicBezTo>
                  <a:pt x="214" y="3"/>
                  <a:pt x="211" y="0"/>
                  <a:pt x="207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6" y="0"/>
                  <a:pt x="133" y="3"/>
                  <a:pt x="133" y="7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0" y="27"/>
                  <a:pt x="66" y="30"/>
                  <a:pt x="66" y="34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3" y="159"/>
                  <a:pt x="0" y="163"/>
                  <a:pt x="0" y="1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1" y="304"/>
                  <a:pt x="2" y="305"/>
                </a:cubicBezTo>
                <a:cubicBezTo>
                  <a:pt x="66" y="369"/>
                  <a:pt x="66" y="369"/>
                  <a:pt x="66" y="369"/>
                </a:cubicBezTo>
                <a:cubicBezTo>
                  <a:pt x="66" y="433"/>
                  <a:pt x="66" y="433"/>
                  <a:pt x="66" y="433"/>
                </a:cubicBezTo>
                <a:cubicBezTo>
                  <a:pt x="66" y="437"/>
                  <a:pt x="70" y="440"/>
                  <a:pt x="74" y="440"/>
                </a:cubicBezTo>
                <a:cubicBezTo>
                  <a:pt x="273" y="440"/>
                  <a:pt x="273" y="440"/>
                  <a:pt x="273" y="440"/>
                </a:cubicBezTo>
                <a:cubicBezTo>
                  <a:pt x="277" y="440"/>
                  <a:pt x="281" y="437"/>
                  <a:pt x="281" y="433"/>
                </a:cubicBezTo>
                <a:cubicBezTo>
                  <a:pt x="281" y="364"/>
                  <a:pt x="281" y="364"/>
                  <a:pt x="281" y="364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6" y="304"/>
                  <a:pt x="347" y="302"/>
                  <a:pt x="347" y="300"/>
                </a:cubicBezTo>
                <a:cubicBezTo>
                  <a:pt x="347" y="100"/>
                  <a:pt x="347" y="100"/>
                  <a:pt x="347" y="100"/>
                </a:cubicBezTo>
                <a:cubicBezTo>
                  <a:pt x="347" y="96"/>
                  <a:pt x="344" y="93"/>
                  <a:pt x="340" y="93"/>
                </a:cubicBezTo>
                <a:close/>
                <a:moveTo>
                  <a:pt x="332" y="296"/>
                </a:moveTo>
                <a:cubicBezTo>
                  <a:pt x="268" y="355"/>
                  <a:pt x="268" y="355"/>
                  <a:pt x="268" y="355"/>
                </a:cubicBezTo>
                <a:cubicBezTo>
                  <a:pt x="267" y="357"/>
                  <a:pt x="266" y="359"/>
                  <a:pt x="266" y="361"/>
                </a:cubicBezTo>
                <a:cubicBezTo>
                  <a:pt x="266" y="425"/>
                  <a:pt x="266" y="425"/>
                  <a:pt x="266" y="425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81" y="366"/>
                  <a:pt x="81" y="366"/>
                  <a:pt x="81" y="366"/>
                </a:cubicBezTo>
                <a:cubicBezTo>
                  <a:pt x="81" y="364"/>
                  <a:pt x="80" y="362"/>
                  <a:pt x="79" y="361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233"/>
                  <a:pt x="66" y="233"/>
                  <a:pt x="66" y="233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1" y="41"/>
                  <a:pt x="81" y="41"/>
                  <a:pt x="81" y="41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48" y="233"/>
                  <a:pt x="148" y="233"/>
                  <a:pt x="148" y="23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14" y="233"/>
                  <a:pt x="214" y="233"/>
                  <a:pt x="214" y="233"/>
                </a:cubicBezTo>
                <a:cubicBezTo>
                  <a:pt x="214" y="41"/>
                  <a:pt x="214" y="41"/>
                  <a:pt x="214" y="41"/>
                </a:cubicBezTo>
                <a:cubicBezTo>
                  <a:pt x="266" y="41"/>
                  <a:pt x="266" y="41"/>
                  <a:pt x="266" y="41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233"/>
                  <a:pt x="266" y="233"/>
                  <a:pt x="266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332" y="108"/>
                  <a:pt x="332" y="108"/>
                  <a:pt x="332" y="108"/>
                </a:cubicBezTo>
                <a:lnTo>
                  <a:pt x="332" y="2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350641" y="3996316"/>
            <a:ext cx="30903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Expand Database Size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350641" y="5173395"/>
            <a:ext cx="3090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Compare performance of SURF &amp; FREAK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41075" y="3743563"/>
            <a:ext cx="3090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Improve Performance of Accuracy &amp; Latency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31" name="组合 138"/>
          <p:cNvGrpSpPr/>
          <p:nvPr/>
        </p:nvGrpSpPr>
        <p:grpSpPr>
          <a:xfrm>
            <a:off x="4696620" y="2429038"/>
            <a:ext cx="1538791" cy="3659558"/>
            <a:chOff x="2095500" y="1328098"/>
            <a:chExt cx="4591050" cy="4329752"/>
          </a:xfrm>
        </p:grpSpPr>
        <p:sp>
          <p:nvSpPr>
            <p:cNvPr id="32" name="任意多边形 139"/>
            <p:cNvSpPr/>
            <p:nvPr/>
          </p:nvSpPr>
          <p:spPr>
            <a:xfrm>
              <a:off x="2095500" y="1328098"/>
              <a:ext cx="4591050" cy="2276475"/>
            </a:xfrm>
            <a:custGeom>
              <a:avLst/>
              <a:gdLst>
                <a:gd name="connsiteX0" fmla="*/ 4591050 w 4591050"/>
                <a:gd name="connsiteY0" fmla="*/ 0 h 2647950"/>
                <a:gd name="connsiteX1" fmla="*/ 2571750 w 4591050"/>
                <a:gd name="connsiteY1" fmla="*/ 647700 h 2647950"/>
                <a:gd name="connsiteX2" fmla="*/ 1295400 w 4591050"/>
                <a:gd name="connsiteY2" fmla="*/ 2266950 h 2647950"/>
                <a:gd name="connsiteX3" fmla="*/ 0 w 4591050"/>
                <a:gd name="connsiteY3" fmla="*/ 2647950 h 264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1050" h="2647950">
                  <a:moveTo>
                    <a:pt x="4591050" y="0"/>
                  </a:moveTo>
                  <a:cubicBezTo>
                    <a:pt x="3856037" y="134937"/>
                    <a:pt x="3121025" y="269875"/>
                    <a:pt x="2571750" y="647700"/>
                  </a:cubicBezTo>
                  <a:cubicBezTo>
                    <a:pt x="2022475" y="1025525"/>
                    <a:pt x="1724025" y="1933575"/>
                    <a:pt x="1295400" y="2266950"/>
                  </a:cubicBezTo>
                  <a:cubicBezTo>
                    <a:pt x="866775" y="2600325"/>
                    <a:pt x="155575" y="2555875"/>
                    <a:pt x="0" y="2647950"/>
                  </a:cubicBezTo>
                </a:path>
              </a:pathLst>
            </a:custGeom>
            <a:no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85766"/>
                </a:solidFill>
              </a:endParaRPr>
            </a:p>
          </p:txBody>
        </p:sp>
        <p:sp>
          <p:nvSpPr>
            <p:cNvPr id="33" name="任意多边形 140"/>
            <p:cNvSpPr/>
            <p:nvPr/>
          </p:nvSpPr>
          <p:spPr>
            <a:xfrm flipV="1">
              <a:off x="2095500" y="3619500"/>
              <a:ext cx="4591050" cy="2038350"/>
            </a:xfrm>
            <a:custGeom>
              <a:avLst/>
              <a:gdLst>
                <a:gd name="connsiteX0" fmla="*/ 4591050 w 4591050"/>
                <a:gd name="connsiteY0" fmla="*/ 0 h 2647950"/>
                <a:gd name="connsiteX1" fmla="*/ 2571750 w 4591050"/>
                <a:gd name="connsiteY1" fmla="*/ 647700 h 2647950"/>
                <a:gd name="connsiteX2" fmla="*/ 1295400 w 4591050"/>
                <a:gd name="connsiteY2" fmla="*/ 2266950 h 2647950"/>
                <a:gd name="connsiteX3" fmla="*/ 0 w 4591050"/>
                <a:gd name="connsiteY3" fmla="*/ 2647950 h 264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1050" h="2647950">
                  <a:moveTo>
                    <a:pt x="4591050" y="0"/>
                  </a:moveTo>
                  <a:cubicBezTo>
                    <a:pt x="3856037" y="134937"/>
                    <a:pt x="3121025" y="269875"/>
                    <a:pt x="2571750" y="647700"/>
                  </a:cubicBezTo>
                  <a:cubicBezTo>
                    <a:pt x="2022475" y="1025525"/>
                    <a:pt x="1724025" y="1933575"/>
                    <a:pt x="1295400" y="2266950"/>
                  </a:cubicBezTo>
                  <a:cubicBezTo>
                    <a:pt x="866775" y="2600325"/>
                    <a:pt x="155575" y="2555875"/>
                    <a:pt x="0" y="2647950"/>
                  </a:cubicBezTo>
                </a:path>
              </a:pathLst>
            </a:custGeom>
            <a:no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85766"/>
                </a:solidFill>
              </a:endParaRPr>
            </a:p>
          </p:txBody>
        </p:sp>
        <p:sp>
          <p:nvSpPr>
            <p:cNvPr id="34" name="任意多边形 141"/>
            <p:cNvSpPr/>
            <p:nvPr/>
          </p:nvSpPr>
          <p:spPr>
            <a:xfrm>
              <a:off x="2095500" y="2724150"/>
              <a:ext cx="4533900" cy="899653"/>
            </a:xfrm>
            <a:custGeom>
              <a:avLst/>
              <a:gdLst>
                <a:gd name="connsiteX0" fmla="*/ 4495800 w 4495800"/>
                <a:gd name="connsiteY0" fmla="*/ 0 h 923494"/>
                <a:gd name="connsiteX1" fmla="*/ 2647950 w 4495800"/>
                <a:gd name="connsiteY1" fmla="*/ 323850 h 923494"/>
                <a:gd name="connsiteX2" fmla="*/ 1466850 w 4495800"/>
                <a:gd name="connsiteY2" fmla="*/ 895350 h 923494"/>
                <a:gd name="connsiteX3" fmla="*/ 0 w 4495800"/>
                <a:gd name="connsiteY3" fmla="*/ 876300 h 923494"/>
                <a:gd name="connsiteX0" fmla="*/ 4533900 w 4533900"/>
                <a:gd name="connsiteY0" fmla="*/ 0 h 980063"/>
                <a:gd name="connsiteX1" fmla="*/ 2686050 w 4533900"/>
                <a:gd name="connsiteY1" fmla="*/ 323850 h 980063"/>
                <a:gd name="connsiteX2" fmla="*/ 1504950 w 4533900"/>
                <a:gd name="connsiteY2" fmla="*/ 895350 h 980063"/>
                <a:gd name="connsiteX3" fmla="*/ 0 w 4533900"/>
                <a:gd name="connsiteY3" fmla="*/ 980063 h 98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3900" h="980063">
                  <a:moveTo>
                    <a:pt x="4533900" y="0"/>
                  </a:moveTo>
                  <a:cubicBezTo>
                    <a:pt x="3862387" y="87312"/>
                    <a:pt x="3190875" y="174625"/>
                    <a:pt x="2686050" y="323850"/>
                  </a:cubicBezTo>
                  <a:cubicBezTo>
                    <a:pt x="2181225" y="473075"/>
                    <a:pt x="1952625" y="785981"/>
                    <a:pt x="1504950" y="895350"/>
                  </a:cubicBezTo>
                  <a:cubicBezTo>
                    <a:pt x="1057275" y="1004719"/>
                    <a:pt x="127000" y="922913"/>
                    <a:pt x="0" y="980063"/>
                  </a:cubicBezTo>
                </a:path>
              </a:pathLst>
            </a:custGeom>
            <a:no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85766"/>
                </a:solidFill>
              </a:endParaRPr>
            </a:p>
          </p:txBody>
        </p:sp>
        <p:sp>
          <p:nvSpPr>
            <p:cNvPr id="35" name="任意多边形 142"/>
            <p:cNvSpPr/>
            <p:nvPr/>
          </p:nvSpPr>
          <p:spPr>
            <a:xfrm flipV="1">
              <a:off x="2095500" y="3590925"/>
              <a:ext cx="4533900" cy="676275"/>
            </a:xfrm>
            <a:custGeom>
              <a:avLst/>
              <a:gdLst>
                <a:gd name="connsiteX0" fmla="*/ 4495800 w 4495800"/>
                <a:gd name="connsiteY0" fmla="*/ 0 h 923494"/>
                <a:gd name="connsiteX1" fmla="*/ 2647950 w 4495800"/>
                <a:gd name="connsiteY1" fmla="*/ 323850 h 923494"/>
                <a:gd name="connsiteX2" fmla="*/ 1466850 w 4495800"/>
                <a:gd name="connsiteY2" fmla="*/ 895350 h 923494"/>
                <a:gd name="connsiteX3" fmla="*/ 0 w 4495800"/>
                <a:gd name="connsiteY3" fmla="*/ 876300 h 923494"/>
                <a:gd name="connsiteX0" fmla="*/ 4533900 w 4533900"/>
                <a:gd name="connsiteY0" fmla="*/ 0 h 980063"/>
                <a:gd name="connsiteX1" fmla="*/ 2686050 w 4533900"/>
                <a:gd name="connsiteY1" fmla="*/ 323850 h 980063"/>
                <a:gd name="connsiteX2" fmla="*/ 1504950 w 4533900"/>
                <a:gd name="connsiteY2" fmla="*/ 895350 h 980063"/>
                <a:gd name="connsiteX3" fmla="*/ 0 w 4533900"/>
                <a:gd name="connsiteY3" fmla="*/ 980063 h 98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3900" h="980063">
                  <a:moveTo>
                    <a:pt x="4533900" y="0"/>
                  </a:moveTo>
                  <a:cubicBezTo>
                    <a:pt x="3862387" y="87312"/>
                    <a:pt x="3190875" y="174625"/>
                    <a:pt x="2686050" y="323850"/>
                  </a:cubicBezTo>
                  <a:cubicBezTo>
                    <a:pt x="2181225" y="473075"/>
                    <a:pt x="1952625" y="785981"/>
                    <a:pt x="1504950" y="895350"/>
                  </a:cubicBezTo>
                  <a:cubicBezTo>
                    <a:pt x="1057275" y="1004719"/>
                    <a:pt x="127000" y="922913"/>
                    <a:pt x="0" y="980063"/>
                  </a:cubicBezTo>
                </a:path>
              </a:pathLst>
            </a:custGeom>
            <a:no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85766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406350" y="2744438"/>
            <a:ext cx="30903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Enlarge size of each image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5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278</Words>
  <Application>Microsoft Office PowerPoint</Application>
  <PresentationFormat>宽屏</PresentationFormat>
  <Paragraphs>82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 Unicode MS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111</cp:revision>
  <dcterms:created xsi:type="dcterms:W3CDTF">2014-10-17T09:09:05Z</dcterms:created>
  <dcterms:modified xsi:type="dcterms:W3CDTF">2015-06-11T17:12:06Z</dcterms:modified>
</cp:coreProperties>
</file>