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62" r:id="rId3"/>
    <p:sldId id="261" r:id="rId4"/>
    <p:sldId id="257" r:id="rId5"/>
    <p:sldId id="263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 snapToGrid="0">
      <p:cViewPr>
        <p:scale>
          <a:sx n="66" d="100"/>
          <a:sy n="66" d="100"/>
        </p:scale>
        <p:origin x="451" y="4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D5A94BAA-D369-4387-B4DA-40481605F99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848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233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153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923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364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63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252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809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997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01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D5A94BAA-D369-4387-B4DA-40481605F99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0077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D5A94BAA-D369-4387-B4DA-40481605F99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29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ontent_delivery_network" TargetMode="External"/><Relationship Id="rId2" Type="http://schemas.openxmlformats.org/officeDocument/2006/relationships/hyperlink" Target="http://creativecommons.org/licenses/by-sa/3.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8455" y="2443395"/>
            <a:ext cx="10782300" cy="1544959"/>
          </a:xfrm>
        </p:spPr>
        <p:txBody>
          <a:bodyPr/>
          <a:lstStyle/>
          <a:p>
            <a:r>
              <a:rPr lang="en-US" dirty="0" smtClean="0"/>
              <a:t>Satellite CDN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0616" y="4506680"/>
            <a:ext cx="3150139" cy="1645920"/>
          </a:xfrm>
        </p:spPr>
        <p:txBody>
          <a:bodyPr/>
          <a:lstStyle/>
          <a:p>
            <a:r>
              <a:rPr lang="en-US" dirty="0" smtClean="0"/>
              <a:t>Week 1 Presentation by:</a:t>
            </a:r>
          </a:p>
          <a:p>
            <a:r>
              <a:rPr lang="en-US" dirty="0" smtClean="0"/>
              <a:t>Seo Bo Shim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14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Members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3" b="17894"/>
          <a:stretch/>
        </p:blipFill>
        <p:spPr>
          <a:xfrm>
            <a:off x="4514127" y="2404169"/>
            <a:ext cx="2119014" cy="2639028"/>
          </a:xfrm>
        </p:spPr>
      </p:pic>
      <p:sp>
        <p:nvSpPr>
          <p:cNvPr id="5" name="TextBox 4"/>
          <p:cNvSpPr txBox="1"/>
          <p:nvPr/>
        </p:nvSpPr>
        <p:spPr>
          <a:xfrm>
            <a:off x="4514127" y="5043197"/>
            <a:ext cx="19656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Seo Bo Shim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5593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224" y="24045"/>
            <a:ext cx="10772775" cy="1658198"/>
          </a:xfrm>
        </p:spPr>
        <p:txBody>
          <a:bodyPr/>
          <a:lstStyle/>
          <a:p>
            <a:r>
              <a:rPr lang="en-US" dirty="0" smtClean="0"/>
              <a:t>(CDN) Content </a:t>
            </a:r>
            <a:r>
              <a:rPr lang="en-US" dirty="0"/>
              <a:t>Delivery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418" y="1934940"/>
            <a:ext cx="5244395" cy="3766185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User receives content faster than requesting from central server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Utilize multi-casting capabilities of satellites for supporting physical CDNs</a:t>
            </a:r>
          </a:p>
        </p:txBody>
      </p:sp>
      <p:sp>
        <p:nvSpPr>
          <p:cNvPr id="4" name="AutoShape 2" descr="https://www.volusion.com/ecommerce-blog/assets/CDN-Diagram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6895" y="1223718"/>
            <a:ext cx="4098889" cy="185750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8565267" y="3057090"/>
            <a:ext cx="33692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/>
              <a:t>Fig 1. “Content Delivery Network”</a:t>
            </a:r>
            <a:endParaRPr lang="en-US" sz="105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894" y="3318701"/>
            <a:ext cx="3308554" cy="33186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56894" y="6596390"/>
            <a:ext cx="24988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/>
              <a:t>Fig 2. “Satellite Content Delivery Network”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96809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MobilityFirst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224" y="1930659"/>
            <a:ext cx="10753725" cy="3016460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Develop S-CDN framework with MobilityFirst</a:t>
            </a:r>
          </a:p>
          <a:p>
            <a:pPr marL="1005840" lvl="4" indent="-457200">
              <a:spcBef>
                <a:spcPts val="1300"/>
              </a:spcBef>
              <a:buFont typeface="Arial" pitchFamily="34" charset="0"/>
              <a:buChar char="•"/>
            </a:pPr>
            <a:r>
              <a:rPr lang="en-US" sz="2600" i="0" dirty="0"/>
              <a:t>Support </a:t>
            </a:r>
            <a:r>
              <a:rPr lang="en-US" sz="2600" i="0" dirty="0" smtClean="0"/>
              <a:t>functions of content-oriented </a:t>
            </a:r>
            <a:r>
              <a:rPr lang="en-US" sz="2600" i="0" dirty="0"/>
              <a:t>applications without overlay </a:t>
            </a:r>
            <a:r>
              <a:rPr lang="en-US" sz="2600" i="0" dirty="0" smtClean="0"/>
              <a:t>networks</a:t>
            </a: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Network Environment 2 Trial</a:t>
            </a: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Goal: Integrate </a:t>
            </a:r>
            <a:r>
              <a:rPr lang="en-US" sz="3200" dirty="0"/>
              <a:t>of satellite multicast capabilities into a content delivery </a:t>
            </a:r>
            <a:r>
              <a:rPr lang="en-US" sz="3200" dirty="0" smtClean="0"/>
              <a:t>network based on MobilityFirst (for </a:t>
            </a:r>
            <a:r>
              <a:rPr lang="en-US" sz="3200" dirty="0"/>
              <a:t>OTT </a:t>
            </a:r>
            <a:r>
              <a:rPr lang="en-US" sz="3200" dirty="0" smtClean="0"/>
              <a:t>content)</a:t>
            </a:r>
            <a:endParaRPr lang="en-US" sz="32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1724628" y="5400184"/>
            <a:ext cx="1296364" cy="9838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Human-Readable Name</a:t>
            </a:r>
            <a:endParaRPr lang="en-US" sz="2000" b="1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020992" y="5886321"/>
            <a:ext cx="706056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727048" y="5394397"/>
            <a:ext cx="1296364" cy="9838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Globally  Unique Identifier</a:t>
            </a:r>
            <a:endParaRPr lang="en-US" sz="2000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023412" y="5886321"/>
            <a:ext cx="4074289" cy="22091"/>
          </a:xfrm>
          <a:prstGeom prst="straightConnector1">
            <a:avLst/>
          </a:prstGeom>
          <a:ln w="2381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150734" y="5481206"/>
            <a:ext cx="3138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Global Name Resolution Service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061323" y="5416488"/>
            <a:ext cx="1296364" cy="9838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Network Address</a:t>
            </a:r>
            <a:endParaRPr lang="en-US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16344" y="5111874"/>
            <a:ext cx="1976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Content is assigned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411838" y="4706331"/>
            <a:ext cx="24637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Routes packet to the object (phone, laptop)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57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S-CDN with MobilityFirst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95" y="2581793"/>
            <a:ext cx="5754916" cy="40216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32980" y="2558419"/>
            <a:ext cx="585901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Routing Logic – decide to send content via satellite or terrestrial links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Transport Protocol for satellite transmission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Edge caching on routers. Hard Drive with fast 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NCS – grants GUID to 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ORS – allows users to pre-screen content before querying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9431" y="6603432"/>
            <a:ext cx="1438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Fig 3. S-CDN Overview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23416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No overall action items</a:t>
            </a:r>
          </a:p>
          <a:p>
            <a:pPr marL="457200" lvl="0" indent="-457200">
              <a:buFont typeface="Arial" pitchFamily="34" charset="0"/>
              <a:buChar char="•"/>
            </a:pPr>
            <a:endParaRPr lang="en-US" sz="3200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What still needs to be implemented?</a:t>
            </a:r>
          </a:p>
          <a:p>
            <a:pPr marL="457200" lvl="0" indent="-457200">
              <a:buFont typeface="Arial" pitchFamily="34" charset="0"/>
              <a:buChar char="•"/>
            </a:pPr>
            <a:endParaRPr lang="en-US" sz="3200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Details of the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14225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656" y="2011680"/>
            <a:ext cx="10753725" cy="462061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“Fig 1. Content Delivery Network” by </a:t>
            </a:r>
            <a:r>
              <a:rPr lang="en-US" dirty="0" err="1" smtClean="0"/>
              <a:t>Kanoha</a:t>
            </a:r>
            <a:r>
              <a:rPr lang="en-US" dirty="0" smtClean="0"/>
              <a:t>, </a:t>
            </a:r>
            <a:r>
              <a:rPr lang="en-US" dirty="0"/>
              <a:t>distributed under a </a:t>
            </a:r>
            <a:r>
              <a:rPr lang="en-US" dirty="0">
                <a:hlinkClick r:id="rId2"/>
              </a:rPr>
              <a:t>CC BY-SA </a:t>
            </a:r>
            <a:r>
              <a:rPr lang="en-US" dirty="0" smtClean="0">
                <a:hlinkClick r:id="rId2"/>
              </a:rPr>
              <a:t>3.0</a:t>
            </a:r>
            <a:r>
              <a:rPr lang="en-US" dirty="0"/>
              <a:t> </a:t>
            </a:r>
            <a:r>
              <a:rPr lang="en-US" dirty="0"/>
              <a:t>L</a:t>
            </a:r>
            <a:r>
              <a:rPr lang="en-US" dirty="0" smtClean="0"/>
              <a:t>icense.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en.wikipedia.org/wiki/Content_delivery_network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“Fig 2. &amp; Fig 3.” in Section </a:t>
            </a:r>
            <a:r>
              <a:rPr lang="fr-FR" dirty="0"/>
              <a:t>4.3 Network </a:t>
            </a:r>
            <a:r>
              <a:rPr lang="fr-FR" dirty="0" err="1"/>
              <a:t>Environment</a:t>
            </a:r>
            <a:r>
              <a:rPr lang="fr-FR" dirty="0"/>
              <a:t> (NE) </a:t>
            </a:r>
            <a:r>
              <a:rPr lang="fr-FR" dirty="0" smtClean="0"/>
              <a:t>Trials</a:t>
            </a:r>
            <a:r>
              <a:rPr lang="en-US" dirty="0" smtClean="0"/>
              <a:t>. </a:t>
            </a:r>
            <a:r>
              <a:rPr lang="en-US" dirty="0"/>
              <a:t>“The Next-Phase MobilityFirst Project - From Architecture and Protocol Design to Advanced Services and Trial Deployments",</a:t>
            </a:r>
            <a:r>
              <a:rPr lang="en-US" i="1" dirty="0"/>
              <a:t> 2016 Project Report.</a:t>
            </a: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Next-Phase MobilityFirst Project - From Architecture and Protocol Design to Advanced Services and Trial Deployments",</a:t>
            </a:r>
            <a:r>
              <a:rPr lang="en-US" i="1" dirty="0"/>
              <a:t> 2016 Project </a:t>
            </a:r>
            <a:r>
              <a:rPr lang="en-US" i="1" dirty="0" smtClean="0"/>
              <a:t>Report</a:t>
            </a:r>
          </a:p>
          <a:p>
            <a:pPr marL="0" indent="0">
              <a:buNone/>
            </a:pPr>
            <a:endParaRPr lang="en-US" i="1" dirty="0"/>
          </a:p>
          <a:p>
            <a:r>
              <a:rPr lang="en-US" dirty="0"/>
              <a:t>F. Zhang et al., "Content Delivery in the MobilityFirst Future Internet Architecture," </a:t>
            </a:r>
            <a:r>
              <a:rPr lang="en-US" i="1" dirty="0"/>
              <a:t>35th IEEE Sarnoff Symposium, 2012.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07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Metropolitan</Template>
  <TotalTime>424</TotalTime>
  <Words>200</Words>
  <Application>Microsoft Office PowerPoint</Application>
  <PresentationFormat>Widescreen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 Light</vt:lpstr>
      <vt:lpstr>Metropolitan</vt:lpstr>
      <vt:lpstr>Satellite CDN</vt:lpstr>
      <vt:lpstr>Team Members</vt:lpstr>
      <vt:lpstr>(CDN) Content Delivery Network</vt:lpstr>
      <vt:lpstr>MobilityFirst</vt:lpstr>
      <vt:lpstr>S-CDN with MobilityFirst</vt:lpstr>
      <vt:lpstr>Next Week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Satellite CDN</dc:title>
  <dc:creator>Seo Bo</dc:creator>
  <cp:lastModifiedBy>Seo Bo</cp:lastModifiedBy>
  <cp:revision>28</cp:revision>
  <dcterms:created xsi:type="dcterms:W3CDTF">2016-06-07T16:30:04Z</dcterms:created>
  <dcterms:modified xsi:type="dcterms:W3CDTF">2016-06-09T17:17:13Z</dcterms:modified>
</cp:coreProperties>
</file>