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9144000" cy="5143500" type="screen16x9"/>
  <p:notesSz cx="6858000" cy="9144000"/>
  <p:embeddedFontLst>
    <p:embeddedFont>
      <p:font typeface="Roboto" panose="020B0604020202020204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7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562734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bg>
      <p:bgPr>
        <a:solidFill>
          <a:schemeClr val="accent4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accent4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200"/>
            </a:lvl1pPr>
            <a:lvl2pPr lvl="1">
              <a:spcBef>
                <a:spcPts val="0"/>
              </a:spcBef>
              <a:buSzPct val="100000"/>
              <a:defRPr sz="4200"/>
            </a:lvl2pPr>
            <a:lvl3pPr lvl="2">
              <a:spcBef>
                <a:spcPts val="0"/>
              </a:spcBef>
              <a:buSzPct val="100000"/>
              <a:defRPr sz="4200"/>
            </a:lvl3pPr>
            <a:lvl4pPr lvl="3">
              <a:spcBef>
                <a:spcPts val="0"/>
              </a:spcBef>
              <a:buSzPct val="100000"/>
              <a:defRPr sz="4200"/>
            </a:lvl4pPr>
            <a:lvl5pPr lvl="4">
              <a:spcBef>
                <a:spcPts val="0"/>
              </a:spcBef>
              <a:buSzPct val="100000"/>
              <a:defRPr sz="4200"/>
            </a:lvl5pPr>
            <a:lvl6pPr lvl="5">
              <a:spcBef>
                <a:spcPts val="0"/>
              </a:spcBef>
              <a:buSzPct val="100000"/>
              <a:defRPr sz="4200"/>
            </a:lvl6pPr>
            <a:lvl7pPr lvl="6">
              <a:spcBef>
                <a:spcPts val="0"/>
              </a:spcBef>
              <a:buSzPct val="100000"/>
              <a:defRPr sz="4200"/>
            </a:lvl7pPr>
            <a:lvl8pPr lvl="7">
              <a:spcBef>
                <a:spcPts val="0"/>
              </a:spcBef>
              <a:buSzPct val="100000"/>
              <a:defRPr sz="4200"/>
            </a:lvl8pPr>
            <a:lvl9pPr lvl="8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" name="Shape 38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6000"/>
            </a:lvl1pPr>
            <a:lvl2pPr lvl="1">
              <a:spcBef>
                <a:spcPts val="0"/>
              </a:spcBef>
              <a:buSzPct val="100000"/>
              <a:defRPr sz="6000"/>
            </a:lvl2pPr>
            <a:lvl3pPr lvl="2">
              <a:spcBef>
                <a:spcPts val="0"/>
              </a:spcBef>
              <a:buSzPct val="100000"/>
              <a:defRPr sz="6000"/>
            </a:lvl3pPr>
            <a:lvl4pPr lvl="3">
              <a:spcBef>
                <a:spcPts val="0"/>
              </a:spcBef>
              <a:buSzPct val="100000"/>
              <a:defRPr sz="6000"/>
            </a:lvl4pPr>
            <a:lvl5pPr lvl="4">
              <a:spcBef>
                <a:spcPts val="0"/>
              </a:spcBef>
              <a:buSzPct val="100000"/>
              <a:defRPr sz="6000"/>
            </a:lvl5pPr>
            <a:lvl6pPr lvl="5">
              <a:spcBef>
                <a:spcPts val="0"/>
              </a:spcBef>
              <a:buSzPct val="100000"/>
              <a:defRPr sz="6000"/>
            </a:lvl6pPr>
            <a:lvl7pPr lvl="6">
              <a:spcBef>
                <a:spcPts val="0"/>
              </a:spcBef>
              <a:buSzPct val="100000"/>
              <a:defRPr sz="6000"/>
            </a:lvl7pPr>
            <a:lvl8pPr lvl="7">
              <a:spcBef>
                <a:spcPts val="0"/>
              </a:spcBef>
              <a:buSzPct val="100000"/>
              <a:defRPr sz="6000"/>
            </a:lvl8pPr>
            <a:lvl9pPr lvl="8">
              <a:spcBef>
                <a:spcPts val="0"/>
              </a:spcBef>
              <a:buSzPct val="100000"/>
              <a:defRPr sz="60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" name="Shape 47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ubTitle" idx="1"/>
          </p:nvPr>
        </p:nvSpPr>
        <p:spPr>
          <a:xfrm>
            <a:off x="265500" y="2779466"/>
            <a:ext cx="4045200" cy="12350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54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 lang="en" sz="10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Satellite CDN</a:t>
            </a:r>
          </a:p>
        </p:txBody>
      </p:sp>
      <p:sp>
        <p:nvSpPr>
          <p:cNvPr id="68" name="Shape 68"/>
          <p:cNvSpPr txBox="1">
            <a:spLocks noGrp="1"/>
          </p:cNvSpPr>
          <p:nvPr>
            <p:ph type="subTitle" idx="1"/>
          </p:nvPr>
        </p:nvSpPr>
        <p:spPr>
          <a:xfrm>
            <a:off x="6407175" y="3725537"/>
            <a:ext cx="2394300" cy="1471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10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Presentation by: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Seo Bo Shim</a:t>
            </a:r>
          </a:p>
        </p:txBody>
      </p:sp>
      <p:pic>
        <p:nvPicPr>
          <p:cNvPr id="69" name="Shape 69" descr="Seo Bo Shim - Headshot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2087" y="3794675"/>
            <a:ext cx="1323975" cy="133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395700" y="6625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Overview</a:t>
            </a:r>
          </a:p>
        </p:txBody>
      </p:sp>
      <p:pic>
        <p:nvPicPr>
          <p:cNvPr id="75" name="Shape 75" descr="Selection_00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6271" y="2870050"/>
            <a:ext cx="425465" cy="440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Shape 76" descr="Selection_006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4153" y="2924054"/>
            <a:ext cx="425465" cy="371235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Shape 77"/>
          <p:cNvSpPr txBox="1"/>
          <p:nvPr/>
        </p:nvSpPr>
        <p:spPr>
          <a:xfrm>
            <a:off x="254025" y="2516850"/>
            <a:ext cx="1257600" cy="37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VLC Client 1</a:t>
            </a:r>
          </a:p>
        </p:txBody>
      </p:sp>
      <p:cxnSp>
        <p:nvCxnSpPr>
          <p:cNvPr id="78" name="Shape 78"/>
          <p:cNvCxnSpPr>
            <a:stCxn id="75" idx="1"/>
            <a:endCxn id="76" idx="3"/>
          </p:cNvCxnSpPr>
          <p:nvPr/>
        </p:nvCxnSpPr>
        <p:spPr>
          <a:xfrm flipH="1">
            <a:off x="929471" y="3090462"/>
            <a:ext cx="1486800" cy="192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stealth" w="lg" len="lg"/>
            <a:tailEnd type="stealth" w="lg" len="lg"/>
          </a:ln>
        </p:spPr>
      </p:cxnSp>
      <p:sp>
        <p:nvSpPr>
          <p:cNvPr id="79" name="Shape 79"/>
          <p:cNvSpPr txBox="1"/>
          <p:nvPr/>
        </p:nvSpPr>
        <p:spPr>
          <a:xfrm>
            <a:off x="2127203" y="2435025"/>
            <a:ext cx="1133100" cy="359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Proxy &amp; Hoststack</a:t>
            </a:r>
          </a:p>
        </p:txBody>
      </p:sp>
      <p:cxnSp>
        <p:nvCxnSpPr>
          <p:cNvPr id="80" name="Shape 80"/>
          <p:cNvCxnSpPr>
            <a:stCxn id="75" idx="3"/>
            <a:endCxn id="81" idx="1"/>
          </p:cNvCxnSpPr>
          <p:nvPr/>
        </p:nvCxnSpPr>
        <p:spPr>
          <a:xfrm rot="10800000" flipH="1">
            <a:off x="2841736" y="3088962"/>
            <a:ext cx="1061099" cy="15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stealth" w="lg" len="lg"/>
            <a:tailEnd type="stealth" w="lg" len="lg"/>
          </a:ln>
        </p:spPr>
      </p:cxnSp>
      <p:pic>
        <p:nvPicPr>
          <p:cNvPr id="81" name="Shape 81" descr="Selection_00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2912" y="2868415"/>
            <a:ext cx="425465" cy="440823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Shape 82"/>
          <p:cNvSpPr txBox="1"/>
          <p:nvPr/>
        </p:nvSpPr>
        <p:spPr>
          <a:xfrm>
            <a:off x="3366147" y="2394437"/>
            <a:ext cx="1489200" cy="44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Edge Router w/ Cache</a:t>
            </a:r>
          </a:p>
        </p:txBody>
      </p:sp>
      <p:pic>
        <p:nvPicPr>
          <p:cNvPr id="83" name="Shape 83" descr="Selection_00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0521" y="3941963"/>
            <a:ext cx="425465" cy="440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Shape 84" descr="Selection_006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4177" y="3975075"/>
            <a:ext cx="425465" cy="37123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Shape 85"/>
          <p:cNvSpPr txBox="1"/>
          <p:nvPr/>
        </p:nvSpPr>
        <p:spPr>
          <a:xfrm>
            <a:off x="254024" y="3681525"/>
            <a:ext cx="1289700" cy="37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VLC Client 2</a:t>
            </a:r>
          </a:p>
        </p:txBody>
      </p:sp>
      <p:cxnSp>
        <p:nvCxnSpPr>
          <p:cNvPr id="86" name="Shape 86"/>
          <p:cNvCxnSpPr>
            <a:stCxn id="83" idx="1"/>
            <a:endCxn id="84" idx="3"/>
          </p:cNvCxnSpPr>
          <p:nvPr/>
        </p:nvCxnSpPr>
        <p:spPr>
          <a:xfrm rot="10800000">
            <a:off x="929621" y="4160575"/>
            <a:ext cx="1470900" cy="18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stealth" w="lg" len="lg"/>
            <a:tailEnd type="stealth" w="lg" len="lg"/>
          </a:ln>
        </p:spPr>
      </p:cxnSp>
      <p:sp>
        <p:nvSpPr>
          <p:cNvPr id="87" name="Shape 87"/>
          <p:cNvSpPr txBox="1"/>
          <p:nvPr/>
        </p:nvSpPr>
        <p:spPr>
          <a:xfrm>
            <a:off x="2062449" y="3485225"/>
            <a:ext cx="1133100" cy="359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Proxy &amp; Hoststack</a:t>
            </a:r>
          </a:p>
        </p:txBody>
      </p:sp>
      <p:cxnSp>
        <p:nvCxnSpPr>
          <p:cNvPr id="88" name="Shape 88"/>
          <p:cNvCxnSpPr>
            <a:stCxn id="83" idx="3"/>
            <a:endCxn id="81" idx="2"/>
          </p:cNvCxnSpPr>
          <p:nvPr/>
        </p:nvCxnSpPr>
        <p:spPr>
          <a:xfrm rot="10800000" flipH="1">
            <a:off x="2825986" y="3309175"/>
            <a:ext cx="1289699" cy="8532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stealth" w="lg" len="lg"/>
            <a:tailEnd type="stealth" w="lg" len="lg"/>
          </a:ln>
        </p:spPr>
      </p:cxnSp>
      <p:pic>
        <p:nvPicPr>
          <p:cNvPr id="89" name="Shape 89" descr="Selection_00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7654" y="2868415"/>
            <a:ext cx="425465" cy="440823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Shape 90"/>
          <p:cNvSpPr txBox="1"/>
          <p:nvPr/>
        </p:nvSpPr>
        <p:spPr>
          <a:xfrm>
            <a:off x="6506050" y="2435025"/>
            <a:ext cx="2658000" cy="359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Server (Content Source) &amp; Hoststack</a:t>
            </a:r>
          </a:p>
        </p:txBody>
      </p:sp>
      <p:cxnSp>
        <p:nvCxnSpPr>
          <p:cNvPr id="91" name="Shape 91"/>
          <p:cNvCxnSpPr>
            <a:stCxn id="89" idx="1"/>
            <a:endCxn id="92" idx="3"/>
          </p:cNvCxnSpPr>
          <p:nvPr/>
        </p:nvCxnSpPr>
        <p:spPr>
          <a:xfrm rot="10800000">
            <a:off x="5830654" y="3088827"/>
            <a:ext cx="1077000" cy="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lg" len="lg"/>
            <a:tailEnd type="stealth" w="lg" len="lg"/>
          </a:ln>
        </p:spPr>
      </p:cxnSp>
      <p:cxnSp>
        <p:nvCxnSpPr>
          <p:cNvPr id="93" name="Shape 93"/>
          <p:cNvCxnSpPr/>
          <p:nvPr/>
        </p:nvCxnSpPr>
        <p:spPr>
          <a:xfrm flipH="1">
            <a:off x="6315555" y="2947679"/>
            <a:ext cx="190500" cy="282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94" name="Shape 94"/>
          <p:cNvSpPr txBox="1"/>
          <p:nvPr/>
        </p:nvSpPr>
        <p:spPr>
          <a:xfrm>
            <a:off x="7668525" y="3485222"/>
            <a:ext cx="1257600" cy="85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Connection 1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Connection 2</a:t>
            </a:r>
          </a:p>
        </p:txBody>
      </p:sp>
      <p:cxnSp>
        <p:nvCxnSpPr>
          <p:cNvPr id="95" name="Shape 95"/>
          <p:cNvCxnSpPr/>
          <p:nvPr/>
        </p:nvCxnSpPr>
        <p:spPr>
          <a:xfrm>
            <a:off x="7159128" y="3798945"/>
            <a:ext cx="494700" cy="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96" name="Shape 96"/>
          <p:cNvCxnSpPr/>
          <p:nvPr/>
        </p:nvCxnSpPr>
        <p:spPr>
          <a:xfrm>
            <a:off x="7159128" y="4144836"/>
            <a:ext cx="494700" cy="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97" name="Shape 97"/>
          <p:cNvSpPr txBox="1"/>
          <p:nvPr/>
        </p:nvSpPr>
        <p:spPr>
          <a:xfrm>
            <a:off x="5844249" y="3333825"/>
            <a:ext cx="1133100" cy="44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Bottle-neck</a:t>
            </a:r>
          </a:p>
        </p:txBody>
      </p:sp>
      <p:pic>
        <p:nvPicPr>
          <p:cNvPr id="92" name="Shape 92" descr="Selection_00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5287" y="2868415"/>
            <a:ext cx="425465" cy="440823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Shape 98"/>
          <p:cNvSpPr txBox="1"/>
          <p:nvPr/>
        </p:nvSpPr>
        <p:spPr>
          <a:xfrm>
            <a:off x="5150138" y="2504587"/>
            <a:ext cx="1061100" cy="44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Router</a:t>
            </a:r>
          </a:p>
        </p:txBody>
      </p:sp>
      <p:cxnSp>
        <p:nvCxnSpPr>
          <p:cNvPr id="99" name="Shape 99"/>
          <p:cNvCxnSpPr>
            <a:stCxn id="81" idx="3"/>
            <a:endCxn id="92" idx="1"/>
          </p:cNvCxnSpPr>
          <p:nvPr/>
        </p:nvCxnSpPr>
        <p:spPr>
          <a:xfrm>
            <a:off x="4328377" y="3088827"/>
            <a:ext cx="1077000" cy="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stealth" w="lg" len="lg"/>
            <a:tailEnd type="stealth" w="lg" len="lg"/>
          </a:ln>
        </p:spPr>
      </p:cxnSp>
      <p:pic>
        <p:nvPicPr>
          <p:cNvPr id="100" name="Shape 100" descr="Selection_00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67096" y="3924412"/>
            <a:ext cx="425465" cy="440823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</p:pic>
      <p:cxnSp>
        <p:nvCxnSpPr>
          <p:cNvPr id="101" name="Shape 101"/>
          <p:cNvCxnSpPr>
            <a:stCxn id="81" idx="2"/>
            <a:endCxn id="100" idx="1"/>
          </p:cNvCxnSpPr>
          <p:nvPr/>
        </p:nvCxnSpPr>
        <p:spPr>
          <a:xfrm>
            <a:off x="4115645" y="3309239"/>
            <a:ext cx="451500" cy="8355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stealth" w="lg" len="lg"/>
            <a:tailEnd type="stealth" w="lg" len="lg"/>
          </a:ln>
        </p:spPr>
      </p:cxnSp>
      <p:cxnSp>
        <p:nvCxnSpPr>
          <p:cNvPr id="102" name="Shape 102"/>
          <p:cNvCxnSpPr>
            <a:stCxn id="92" idx="2"/>
            <a:endCxn id="100" idx="3"/>
          </p:cNvCxnSpPr>
          <p:nvPr/>
        </p:nvCxnSpPr>
        <p:spPr>
          <a:xfrm flipH="1">
            <a:off x="4992520" y="3309239"/>
            <a:ext cx="625500" cy="8355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stealth" w="lg" len="lg"/>
            <a:tailEnd type="stealth" w="lg" len="lg"/>
          </a:ln>
        </p:spPr>
      </p:cxnSp>
      <p:sp>
        <p:nvSpPr>
          <p:cNvPr id="103" name="Shape 103"/>
          <p:cNvSpPr txBox="1"/>
          <p:nvPr/>
        </p:nvSpPr>
        <p:spPr>
          <a:xfrm>
            <a:off x="4471600" y="3541450"/>
            <a:ext cx="864300" cy="37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GNRS</a:t>
            </a:r>
          </a:p>
        </p:txBody>
      </p:sp>
      <p:sp>
        <p:nvSpPr>
          <p:cNvPr id="104" name="Shape 104"/>
          <p:cNvSpPr txBox="1"/>
          <p:nvPr/>
        </p:nvSpPr>
        <p:spPr>
          <a:xfrm>
            <a:off x="88129" y="1996200"/>
            <a:ext cx="1688400" cy="44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/>
              <a:t>MF-Cache Setup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Overview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460950" y="2094750"/>
            <a:ext cx="8222100" cy="1969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Develop MFProxy in Java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Readability, Portable, Easier debugging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Get HTTP requests and parse the request URI to use content API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http:/localhost:8080/”URI” → MFget request</a:t>
            </a:r>
          </a:p>
        </p:txBody>
      </p:sp>
      <p:pic>
        <p:nvPicPr>
          <p:cNvPr id="111" name="Shape 111" descr="Selection_00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5955" y="4084123"/>
            <a:ext cx="522376" cy="609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Shape 112" descr="Selection_006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7752" y="4132232"/>
            <a:ext cx="522376" cy="513223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Shape 113"/>
          <p:cNvSpPr txBox="1"/>
          <p:nvPr/>
        </p:nvSpPr>
        <p:spPr>
          <a:xfrm>
            <a:off x="-10062" y="3828732"/>
            <a:ext cx="1544100" cy="51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VLC Client</a:t>
            </a:r>
          </a:p>
        </p:txBody>
      </p:sp>
      <p:cxnSp>
        <p:nvCxnSpPr>
          <p:cNvPr id="114" name="Shape 114"/>
          <p:cNvCxnSpPr>
            <a:stCxn id="111" idx="1"/>
            <a:endCxn id="112" idx="3"/>
          </p:cNvCxnSpPr>
          <p:nvPr/>
        </p:nvCxnSpPr>
        <p:spPr>
          <a:xfrm rot="10800000">
            <a:off x="900255" y="4388836"/>
            <a:ext cx="1085700" cy="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stealth" w="lg" len="lg"/>
            <a:tailEnd type="none" w="lg" len="lg"/>
          </a:ln>
        </p:spPr>
      </p:cxnSp>
      <p:sp>
        <p:nvSpPr>
          <p:cNvPr id="115" name="Shape 115"/>
          <p:cNvSpPr txBox="1"/>
          <p:nvPr/>
        </p:nvSpPr>
        <p:spPr>
          <a:xfrm>
            <a:off x="1638243" y="3587625"/>
            <a:ext cx="1391100" cy="49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MF Proxy &amp; Hoststack</a:t>
            </a:r>
          </a:p>
        </p:txBody>
      </p:sp>
      <p:cxnSp>
        <p:nvCxnSpPr>
          <p:cNvPr id="116" name="Shape 116"/>
          <p:cNvCxnSpPr>
            <a:stCxn id="111" idx="3"/>
            <a:endCxn id="117" idx="1"/>
          </p:cNvCxnSpPr>
          <p:nvPr/>
        </p:nvCxnSpPr>
        <p:spPr>
          <a:xfrm rot="10800000" flipH="1">
            <a:off x="2508331" y="4386736"/>
            <a:ext cx="1302900" cy="21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lg" len="lg"/>
            <a:tailEnd type="stealth" w="lg" len="lg"/>
          </a:ln>
        </p:spPr>
      </p:cxnSp>
      <p:sp>
        <p:nvSpPr>
          <p:cNvPr id="118" name="Shape 118"/>
          <p:cNvSpPr txBox="1"/>
          <p:nvPr/>
        </p:nvSpPr>
        <p:spPr>
          <a:xfrm>
            <a:off x="1008633" y="4435325"/>
            <a:ext cx="868799" cy="40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HTTP Request</a:t>
            </a:r>
          </a:p>
        </p:txBody>
      </p:sp>
      <p:sp>
        <p:nvSpPr>
          <p:cNvPr id="119" name="Shape 119"/>
          <p:cNvSpPr txBox="1"/>
          <p:nvPr/>
        </p:nvSpPr>
        <p:spPr>
          <a:xfrm>
            <a:off x="2174875" y="4576075"/>
            <a:ext cx="1969800" cy="60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GET (send payload info/GUID)</a:t>
            </a:r>
          </a:p>
        </p:txBody>
      </p:sp>
      <p:cxnSp>
        <p:nvCxnSpPr>
          <p:cNvPr id="120" name="Shape 120"/>
          <p:cNvCxnSpPr/>
          <p:nvPr/>
        </p:nvCxnSpPr>
        <p:spPr>
          <a:xfrm flipH="1">
            <a:off x="4144600" y="3874300"/>
            <a:ext cx="34500" cy="1175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dot"/>
            <a:round/>
            <a:headEnd type="none" w="lg" len="lg"/>
            <a:tailEnd type="none" w="lg" len="lg"/>
          </a:ln>
        </p:spPr>
      </p:cxnSp>
      <p:pic>
        <p:nvPicPr>
          <p:cNvPr id="121" name="Shape 121" descr="Selection_00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20680" y="4139448"/>
            <a:ext cx="522376" cy="609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Shape 122" descr="Selection_006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12477" y="4187557"/>
            <a:ext cx="522376" cy="51322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3" name="Shape 123"/>
          <p:cNvCxnSpPr>
            <a:stCxn id="121" idx="1"/>
            <a:endCxn id="122" idx="3"/>
          </p:cNvCxnSpPr>
          <p:nvPr/>
        </p:nvCxnSpPr>
        <p:spPr>
          <a:xfrm rot="10800000">
            <a:off x="5034980" y="4444161"/>
            <a:ext cx="1085700" cy="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lg" len="lg"/>
            <a:tailEnd type="stealth" w="lg" len="lg"/>
          </a:ln>
        </p:spPr>
      </p:cxnSp>
      <p:sp>
        <p:nvSpPr>
          <p:cNvPr id="124" name="Shape 124"/>
          <p:cNvSpPr txBox="1"/>
          <p:nvPr/>
        </p:nvSpPr>
        <p:spPr>
          <a:xfrm>
            <a:off x="5764393" y="3642950"/>
            <a:ext cx="1391100" cy="49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MF Proxy &amp; Hoststack</a:t>
            </a:r>
          </a:p>
        </p:txBody>
      </p:sp>
      <p:cxnSp>
        <p:nvCxnSpPr>
          <p:cNvPr id="125" name="Shape 125"/>
          <p:cNvCxnSpPr>
            <a:stCxn id="121" idx="3"/>
            <a:endCxn id="126" idx="1"/>
          </p:cNvCxnSpPr>
          <p:nvPr/>
        </p:nvCxnSpPr>
        <p:spPr>
          <a:xfrm rot="10800000" flipH="1">
            <a:off x="6643056" y="4442061"/>
            <a:ext cx="1302900" cy="21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stealth" w="lg" len="lg"/>
            <a:tailEnd type="none" w="lg" len="lg"/>
          </a:ln>
        </p:spPr>
      </p:cxnSp>
      <p:sp>
        <p:nvSpPr>
          <p:cNvPr id="127" name="Shape 127"/>
          <p:cNvSpPr txBox="1"/>
          <p:nvPr/>
        </p:nvSpPr>
        <p:spPr>
          <a:xfrm>
            <a:off x="5143346" y="4490650"/>
            <a:ext cx="1185600" cy="35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HTTP Response</a:t>
            </a:r>
          </a:p>
        </p:txBody>
      </p:sp>
      <p:sp>
        <p:nvSpPr>
          <p:cNvPr id="128" name="Shape 128"/>
          <p:cNvSpPr txBox="1"/>
          <p:nvPr/>
        </p:nvSpPr>
        <p:spPr>
          <a:xfrm>
            <a:off x="6751575" y="4652275"/>
            <a:ext cx="1544100" cy="60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GUID Content</a:t>
            </a:r>
          </a:p>
        </p:txBody>
      </p:sp>
      <p:sp>
        <p:nvSpPr>
          <p:cNvPr id="129" name="Shape 129"/>
          <p:cNvSpPr txBox="1"/>
          <p:nvPr/>
        </p:nvSpPr>
        <p:spPr>
          <a:xfrm>
            <a:off x="4144587" y="3820182"/>
            <a:ext cx="1544100" cy="51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VLC Client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/>
        </p:nvSpPr>
        <p:spPr>
          <a:xfrm>
            <a:off x="1862325" y="2262700"/>
            <a:ext cx="4439400" cy="235800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35" name="Shape 135"/>
          <p:cNvCxnSpPr>
            <a:stCxn id="136" idx="3"/>
          </p:cNvCxnSpPr>
          <p:nvPr/>
        </p:nvCxnSpPr>
        <p:spPr>
          <a:xfrm rot="10800000" flipH="1">
            <a:off x="5434200" y="3403800"/>
            <a:ext cx="2323800" cy="186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37" name="Shape 137"/>
          <p:cNvSpPr txBox="1"/>
          <p:nvPr/>
        </p:nvSpPr>
        <p:spPr>
          <a:xfrm>
            <a:off x="1898225" y="1726050"/>
            <a:ext cx="1400100" cy="387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700" b="1"/>
              <a:t>MFProxy</a:t>
            </a:r>
          </a:p>
        </p:txBody>
      </p:sp>
      <p:sp>
        <p:nvSpPr>
          <p:cNvPr id="138" name="Shape 138"/>
          <p:cNvSpPr txBox="1"/>
          <p:nvPr/>
        </p:nvSpPr>
        <p:spPr>
          <a:xfrm>
            <a:off x="3933900" y="2358460"/>
            <a:ext cx="1276200" cy="426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100"/>
              <a:t>Read connection configuration</a:t>
            </a:r>
          </a:p>
        </p:txBody>
      </p:sp>
      <p:cxnSp>
        <p:nvCxnSpPr>
          <p:cNvPr id="139" name="Shape 139"/>
          <p:cNvCxnSpPr>
            <a:endCxn id="140" idx="1"/>
          </p:cNvCxnSpPr>
          <p:nvPr/>
        </p:nvCxnSpPr>
        <p:spPr>
          <a:xfrm rot="10800000" flipH="1">
            <a:off x="1510075" y="3426600"/>
            <a:ext cx="669000" cy="114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41" name="Shape 141"/>
          <p:cNvSpPr txBox="1"/>
          <p:nvPr/>
        </p:nvSpPr>
        <p:spPr>
          <a:xfrm>
            <a:off x="409850" y="3091650"/>
            <a:ext cx="1035300" cy="6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/>
              <a:t>HTTP Request</a:t>
            </a:r>
          </a:p>
        </p:txBody>
      </p:sp>
      <p:sp>
        <p:nvSpPr>
          <p:cNvPr id="140" name="Shape 140"/>
          <p:cNvSpPr/>
          <p:nvPr/>
        </p:nvSpPr>
        <p:spPr>
          <a:xfrm>
            <a:off x="2179075" y="3105150"/>
            <a:ext cx="924300" cy="642900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500"/>
              <a:t>Parse Request</a:t>
            </a:r>
          </a:p>
        </p:txBody>
      </p:sp>
      <p:cxnSp>
        <p:nvCxnSpPr>
          <p:cNvPr id="142" name="Shape 142"/>
          <p:cNvCxnSpPr>
            <a:stCxn id="140" idx="3"/>
            <a:endCxn id="136" idx="1"/>
          </p:cNvCxnSpPr>
          <p:nvPr/>
        </p:nvCxnSpPr>
        <p:spPr>
          <a:xfrm rot="10800000" flipH="1">
            <a:off x="3103375" y="3422400"/>
            <a:ext cx="733800" cy="42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36" name="Shape 136"/>
          <p:cNvSpPr/>
          <p:nvPr/>
        </p:nvSpPr>
        <p:spPr>
          <a:xfrm>
            <a:off x="3837300" y="3100950"/>
            <a:ext cx="1596900" cy="642900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500"/>
              <a:t>JMFOpen and JMFGet function</a:t>
            </a:r>
          </a:p>
        </p:txBody>
      </p:sp>
      <p:cxnSp>
        <p:nvCxnSpPr>
          <p:cNvPr id="143" name="Shape 143"/>
          <p:cNvCxnSpPr>
            <a:stCxn id="144" idx="3"/>
            <a:endCxn id="136" idx="0"/>
          </p:cNvCxnSpPr>
          <p:nvPr/>
        </p:nvCxnSpPr>
        <p:spPr>
          <a:xfrm>
            <a:off x="3654325" y="2609097"/>
            <a:ext cx="981300" cy="4920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45" name="Shape 145"/>
          <p:cNvCxnSpPr>
            <a:stCxn id="146" idx="3"/>
          </p:cNvCxnSpPr>
          <p:nvPr/>
        </p:nvCxnSpPr>
        <p:spPr>
          <a:xfrm rot="10800000" flipH="1">
            <a:off x="4209950" y="4188300"/>
            <a:ext cx="3036300" cy="183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triangle" w="lg" len="lg"/>
            <a:tailEnd type="none" w="lg" len="lg"/>
          </a:ln>
        </p:spPr>
      </p:cxnSp>
      <p:sp>
        <p:nvSpPr>
          <p:cNvPr id="147" name="Shape 147"/>
          <p:cNvSpPr txBox="1"/>
          <p:nvPr/>
        </p:nvSpPr>
        <p:spPr>
          <a:xfrm>
            <a:off x="4590075" y="3808975"/>
            <a:ext cx="924300" cy="387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/>
              <a:t>Content</a:t>
            </a:r>
          </a:p>
        </p:txBody>
      </p:sp>
      <p:sp>
        <p:nvSpPr>
          <p:cNvPr id="146" name="Shape 146"/>
          <p:cNvSpPr/>
          <p:nvPr/>
        </p:nvSpPr>
        <p:spPr>
          <a:xfrm>
            <a:off x="3185150" y="3885150"/>
            <a:ext cx="1024800" cy="642900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500"/>
              <a:t>Write to Buffer</a:t>
            </a:r>
          </a:p>
        </p:txBody>
      </p:sp>
      <p:sp>
        <p:nvSpPr>
          <p:cNvPr id="148" name="Shape 148"/>
          <p:cNvSpPr txBox="1"/>
          <p:nvPr/>
        </p:nvSpPr>
        <p:spPr>
          <a:xfrm>
            <a:off x="395700" y="3856650"/>
            <a:ext cx="1114500" cy="6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/>
              <a:t>HTTP Response</a:t>
            </a:r>
          </a:p>
        </p:txBody>
      </p:sp>
      <p:cxnSp>
        <p:nvCxnSpPr>
          <p:cNvPr id="149" name="Shape 149"/>
          <p:cNvCxnSpPr>
            <a:endCxn id="146" idx="1"/>
          </p:cNvCxnSpPr>
          <p:nvPr/>
        </p:nvCxnSpPr>
        <p:spPr>
          <a:xfrm rot="10800000" flipH="1">
            <a:off x="1441550" y="4206600"/>
            <a:ext cx="1743600" cy="162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triangle" w="lg" len="lg"/>
            <a:tailEnd type="none" w="lg" len="lg"/>
          </a:ln>
        </p:spPr>
      </p:cxnSp>
      <p:sp>
        <p:nvSpPr>
          <p:cNvPr id="150" name="Shape 150"/>
          <p:cNvSpPr txBox="1"/>
          <p:nvPr/>
        </p:nvSpPr>
        <p:spPr>
          <a:xfrm>
            <a:off x="5514375" y="3035400"/>
            <a:ext cx="726600" cy="387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/>
              <a:t>GUID</a:t>
            </a:r>
          </a:p>
        </p:txBody>
      </p:sp>
      <p:sp>
        <p:nvSpPr>
          <p:cNvPr id="151" name="Shape 151"/>
          <p:cNvSpPr/>
          <p:nvPr/>
        </p:nvSpPr>
        <p:spPr>
          <a:xfrm>
            <a:off x="6790825" y="2692775"/>
            <a:ext cx="2541900" cy="192780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2" name="Shape 152"/>
          <p:cNvSpPr txBox="1"/>
          <p:nvPr/>
        </p:nvSpPr>
        <p:spPr>
          <a:xfrm>
            <a:off x="7246250" y="2262700"/>
            <a:ext cx="1400100" cy="387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700" b="1"/>
              <a:t>MFRouter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395700" y="6625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MFProxy</a:t>
            </a:r>
          </a:p>
        </p:txBody>
      </p:sp>
      <p:sp>
        <p:nvSpPr>
          <p:cNvPr id="144" name="Shape 144"/>
          <p:cNvSpPr/>
          <p:nvPr/>
        </p:nvSpPr>
        <p:spPr>
          <a:xfrm>
            <a:off x="2683825" y="2464347"/>
            <a:ext cx="970500" cy="289500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500"/>
              <a:t>Web.xml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/>
        </p:nvSpPr>
        <p:spPr>
          <a:xfrm>
            <a:off x="1862325" y="2262700"/>
            <a:ext cx="4439400" cy="235800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35" name="Shape 135"/>
          <p:cNvCxnSpPr>
            <a:stCxn id="136" idx="3"/>
          </p:cNvCxnSpPr>
          <p:nvPr/>
        </p:nvCxnSpPr>
        <p:spPr>
          <a:xfrm rot="10800000" flipH="1">
            <a:off x="5434200" y="3403800"/>
            <a:ext cx="2323800" cy="186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37" name="Shape 137"/>
          <p:cNvSpPr txBox="1"/>
          <p:nvPr/>
        </p:nvSpPr>
        <p:spPr>
          <a:xfrm>
            <a:off x="1898225" y="1726050"/>
            <a:ext cx="1400100" cy="387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700" b="1"/>
              <a:t>MFProxy</a:t>
            </a:r>
          </a:p>
        </p:txBody>
      </p:sp>
      <p:sp>
        <p:nvSpPr>
          <p:cNvPr id="138" name="Shape 138"/>
          <p:cNvSpPr txBox="1"/>
          <p:nvPr/>
        </p:nvSpPr>
        <p:spPr>
          <a:xfrm>
            <a:off x="3933900" y="2358460"/>
            <a:ext cx="1276200" cy="426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100"/>
              <a:t>Read connection configuration</a:t>
            </a:r>
          </a:p>
        </p:txBody>
      </p:sp>
      <p:cxnSp>
        <p:nvCxnSpPr>
          <p:cNvPr id="139" name="Shape 139"/>
          <p:cNvCxnSpPr>
            <a:endCxn id="140" idx="1"/>
          </p:cNvCxnSpPr>
          <p:nvPr/>
        </p:nvCxnSpPr>
        <p:spPr>
          <a:xfrm rot="10800000" flipH="1">
            <a:off x="1510075" y="3426600"/>
            <a:ext cx="669000" cy="114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41" name="Shape 141"/>
          <p:cNvSpPr txBox="1"/>
          <p:nvPr/>
        </p:nvSpPr>
        <p:spPr>
          <a:xfrm>
            <a:off x="409850" y="3091650"/>
            <a:ext cx="1035300" cy="6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/>
              <a:t>HTTP Request</a:t>
            </a:r>
          </a:p>
        </p:txBody>
      </p:sp>
      <p:sp>
        <p:nvSpPr>
          <p:cNvPr id="140" name="Shape 140"/>
          <p:cNvSpPr/>
          <p:nvPr/>
        </p:nvSpPr>
        <p:spPr>
          <a:xfrm>
            <a:off x="2179075" y="3105150"/>
            <a:ext cx="924300" cy="642900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500"/>
              <a:t>Parse Request</a:t>
            </a:r>
          </a:p>
        </p:txBody>
      </p:sp>
      <p:cxnSp>
        <p:nvCxnSpPr>
          <p:cNvPr id="142" name="Shape 142"/>
          <p:cNvCxnSpPr>
            <a:stCxn id="140" idx="3"/>
            <a:endCxn id="136" idx="1"/>
          </p:cNvCxnSpPr>
          <p:nvPr/>
        </p:nvCxnSpPr>
        <p:spPr>
          <a:xfrm rot="10800000" flipH="1">
            <a:off x="3103375" y="3422400"/>
            <a:ext cx="733800" cy="42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36" name="Shape 136"/>
          <p:cNvSpPr/>
          <p:nvPr/>
        </p:nvSpPr>
        <p:spPr>
          <a:xfrm>
            <a:off x="3837300" y="3100950"/>
            <a:ext cx="1596900" cy="642900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500"/>
              <a:t>JMFOpen and JMFGet function</a:t>
            </a:r>
          </a:p>
        </p:txBody>
      </p:sp>
      <p:cxnSp>
        <p:nvCxnSpPr>
          <p:cNvPr id="143" name="Shape 143"/>
          <p:cNvCxnSpPr>
            <a:stCxn id="144" idx="3"/>
            <a:endCxn id="136" idx="0"/>
          </p:cNvCxnSpPr>
          <p:nvPr/>
        </p:nvCxnSpPr>
        <p:spPr>
          <a:xfrm>
            <a:off x="3654325" y="2609097"/>
            <a:ext cx="981300" cy="4920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45" name="Shape 145"/>
          <p:cNvCxnSpPr>
            <a:stCxn id="146" idx="3"/>
          </p:cNvCxnSpPr>
          <p:nvPr/>
        </p:nvCxnSpPr>
        <p:spPr>
          <a:xfrm rot="10800000" flipH="1">
            <a:off x="4209950" y="4188300"/>
            <a:ext cx="3036300" cy="183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triangle" w="lg" len="lg"/>
            <a:tailEnd type="none" w="lg" len="lg"/>
          </a:ln>
        </p:spPr>
      </p:cxnSp>
      <p:sp>
        <p:nvSpPr>
          <p:cNvPr id="147" name="Shape 147"/>
          <p:cNvSpPr txBox="1"/>
          <p:nvPr/>
        </p:nvSpPr>
        <p:spPr>
          <a:xfrm>
            <a:off x="4590075" y="3808975"/>
            <a:ext cx="924300" cy="387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/>
              <a:t>Content</a:t>
            </a:r>
          </a:p>
        </p:txBody>
      </p:sp>
      <p:sp>
        <p:nvSpPr>
          <p:cNvPr id="146" name="Shape 146"/>
          <p:cNvSpPr/>
          <p:nvPr/>
        </p:nvSpPr>
        <p:spPr>
          <a:xfrm>
            <a:off x="3185150" y="3885150"/>
            <a:ext cx="1024800" cy="642900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500"/>
              <a:t>Write to Buffer</a:t>
            </a:r>
          </a:p>
        </p:txBody>
      </p:sp>
      <p:sp>
        <p:nvSpPr>
          <p:cNvPr id="148" name="Shape 148"/>
          <p:cNvSpPr txBox="1"/>
          <p:nvPr/>
        </p:nvSpPr>
        <p:spPr>
          <a:xfrm>
            <a:off x="395700" y="3856650"/>
            <a:ext cx="1114500" cy="6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/>
              <a:t>HTTP Response</a:t>
            </a:r>
          </a:p>
        </p:txBody>
      </p:sp>
      <p:cxnSp>
        <p:nvCxnSpPr>
          <p:cNvPr id="149" name="Shape 149"/>
          <p:cNvCxnSpPr>
            <a:endCxn id="146" idx="1"/>
          </p:cNvCxnSpPr>
          <p:nvPr/>
        </p:nvCxnSpPr>
        <p:spPr>
          <a:xfrm rot="10800000" flipH="1">
            <a:off x="1441550" y="4206600"/>
            <a:ext cx="1743600" cy="162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triangle" w="lg" len="lg"/>
            <a:tailEnd type="none" w="lg" len="lg"/>
          </a:ln>
        </p:spPr>
      </p:cxnSp>
      <p:sp>
        <p:nvSpPr>
          <p:cNvPr id="150" name="Shape 150"/>
          <p:cNvSpPr txBox="1"/>
          <p:nvPr/>
        </p:nvSpPr>
        <p:spPr>
          <a:xfrm>
            <a:off x="5514375" y="3035400"/>
            <a:ext cx="726600" cy="387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/>
              <a:t>GUID</a:t>
            </a:r>
          </a:p>
        </p:txBody>
      </p:sp>
      <p:sp>
        <p:nvSpPr>
          <p:cNvPr id="151" name="Shape 151"/>
          <p:cNvSpPr/>
          <p:nvPr/>
        </p:nvSpPr>
        <p:spPr>
          <a:xfrm>
            <a:off x="6790825" y="2692775"/>
            <a:ext cx="2541900" cy="192780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2" name="Shape 152"/>
          <p:cNvSpPr txBox="1"/>
          <p:nvPr/>
        </p:nvSpPr>
        <p:spPr>
          <a:xfrm>
            <a:off x="7246250" y="2262700"/>
            <a:ext cx="1400100" cy="387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700" b="1"/>
              <a:t>MFRouter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395700" y="6625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MFProxy</a:t>
            </a:r>
          </a:p>
        </p:txBody>
      </p:sp>
      <p:sp>
        <p:nvSpPr>
          <p:cNvPr id="144" name="Shape 144"/>
          <p:cNvSpPr/>
          <p:nvPr/>
        </p:nvSpPr>
        <p:spPr>
          <a:xfrm>
            <a:off x="2683825" y="2464347"/>
            <a:ext cx="970500" cy="289500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500"/>
              <a:t>Web.xml</a:t>
            </a:r>
          </a:p>
        </p:txBody>
      </p:sp>
    </p:spTree>
    <p:extLst>
      <p:ext uri="{BB962C8B-B14F-4D97-AF65-F5344CB8AC3E}">
        <p14:creationId xmlns:p14="http://schemas.microsoft.com/office/powerpoint/2010/main" val="2763401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460950" y="16007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Result</a:t>
            </a:r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52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Create a simple 2-node MF setup and test the Java application</a:t>
            </a:r>
          </a:p>
        </p:txBody>
      </p:sp>
      <p:sp>
        <p:nvSpPr>
          <p:cNvPr id="160" name="Shape 160"/>
          <p:cNvSpPr/>
          <p:nvPr/>
        </p:nvSpPr>
        <p:spPr>
          <a:xfrm>
            <a:off x="1184250" y="2889850"/>
            <a:ext cx="2431200" cy="1605600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1" name="Shape 161"/>
          <p:cNvSpPr/>
          <p:nvPr/>
        </p:nvSpPr>
        <p:spPr>
          <a:xfrm>
            <a:off x="4700325" y="2890100"/>
            <a:ext cx="2571600" cy="1605600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162" name="Shape 162" descr="Selection_00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1767" y="3690485"/>
            <a:ext cx="522376" cy="609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Shape 163" descr="Selection_00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55992" y="3040760"/>
            <a:ext cx="522376" cy="609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Shape 164" descr="Selection_00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1055" y="3886010"/>
            <a:ext cx="522376" cy="609427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Shape 165"/>
          <p:cNvSpPr txBox="1"/>
          <p:nvPr/>
        </p:nvSpPr>
        <p:spPr>
          <a:xfrm>
            <a:off x="5365700" y="3690475"/>
            <a:ext cx="1058100" cy="60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/>
              <a:t>MF Router</a:t>
            </a:r>
          </a:p>
        </p:txBody>
      </p:sp>
      <p:cxnSp>
        <p:nvCxnSpPr>
          <p:cNvPr id="166" name="Shape 166"/>
          <p:cNvCxnSpPr>
            <a:stCxn id="163" idx="3"/>
            <a:endCxn id="162" idx="1"/>
          </p:cNvCxnSpPr>
          <p:nvPr/>
        </p:nvCxnSpPr>
        <p:spPr>
          <a:xfrm>
            <a:off x="2078369" y="3345474"/>
            <a:ext cx="2693400" cy="649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triangle" w="lg" len="lg"/>
            <a:tailEnd type="triangle" w="lg" len="lg"/>
          </a:ln>
        </p:spPr>
      </p:cxnSp>
      <p:cxnSp>
        <p:nvCxnSpPr>
          <p:cNvPr id="167" name="Shape 167"/>
          <p:cNvCxnSpPr>
            <a:stCxn id="164" idx="3"/>
            <a:endCxn id="162" idx="1"/>
          </p:cNvCxnSpPr>
          <p:nvPr/>
        </p:nvCxnSpPr>
        <p:spPr>
          <a:xfrm rot="10800000" flipH="1">
            <a:off x="3183431" y="3995124"/>
            <a:ext cx="1588200" cy="195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triangle" w="lg" len="lg"/>
            <a:tailEnd type="triangle" w="lg" len="lg"/>
          </a:ln>
        </p:spPr>
      </p:cxnSp>
      <p:pic>
        <p:nvPicPr>
          <p:cNvPr id="168" name="Shape 168" descr="Selection_00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4330" y="2890110"/>
            <a:ext cx="522376" cy="609427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Shape 169"/>
          <p:cNvSpPr txBox="1"/>
          <p:nvPr/>
        </p:nvSpPr>
        <p:spPr>
          <a:xfrm>
            <a:off x="5684925" y="2930975"/>
            <a:ext cx="830400" cy="52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/>
              <a:t>GNRS</a:t>
            </a:r>
          </a:p>
        </p:txBody>
      </p:sp>
      <p:sp>
        <p:nvSpPr>
          <p:cNvPr id="170" name="Shape 170"/>
          <p:cNvSpPr txBox="1"/>
          <p:nvPr/>
        </p:nvSpPr>
        <p:spPr>
          <a:xfrm>
            <a:off x="1057025" y="2561600"/>
            <a:ext cx="2267700" cy="328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 u="sng"/>
              <a:t>Node 1-1</a:t>
            </a:r>
          </a:p>
        </p:txBody>
      </p:sp>
      <p:sp>
        <p:nvSpPr>
          <p:cNvPr id="171" name="Shape 171"/>
          <p:cNvSpPr txBox="1"/>
          <p:nvPr/>
        </p:nvSpPr>
        <p:spPr>
          <a:xfrm>
            <a:off x="4604950" y="2561600"/>
            <a:ext cx="2267700" cy="328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u="sng"/>
              <a:t>Node 1-2</a:t>
            </a:r>
          </a:p>
        </p:txBody>
      </p:sp>
      <p:sp>
        <p:nvSpPr>
          <p:cNvPr id="172" name="Shape 172"/>
          <p:cNvSpPr txBox="1"/>
          <p:nvPr/>
        </p:nvSpPr>
        <p:spPr>
          <a:xfrm>
            <a:off x="1184250" y="3560500"/>
            <a:ext cx="1058100" cy="415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/>
              <a:t>MFProxy</a:t>
            </a:r>
          </a:p>
        </p:txBody>
      </p:sp>
      <p:sp>
        <p:nvSpPr>
          <p:cNvPr id="173" name="Shape 173"/>
          <p:cNvSpPr txBox="1"/>
          <p:nvPr/>
        </p:nvSpPr>
        <p:spPr>
          <a:xfrm>
            <a:off x="1661812" y="3991775"/>
            <a:ext cx="1058100" cy="415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MFServer</a:t>
            </a:r>
          </a:p>
        </p:txBody>
      </p:sp>
      <p:cxnSp>
        <p:nvCxnSpPr>
          <p:cNvPr id="174" name="Shape 174"/>
          <p:cNvCxnSpPr/>
          <p:nvPr/>
        </p:nvCxnSpPr>
        <p:spPr>
          <a:xfrm flipH="1">
            <a:off x="600150" y="3387100"/>
            <a:ext cx="812699" cy="339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triangle" w="lg" len="lg"/>
            <a:tailEnd type="triangle" w="lg" len="lg"/>
          </a:ln>
        </p:spPr>
      </p:cxnSp>
      <p:sp>
        <p:nvSpPr>
          <p:cNvPr id="175" name="Shape 175"/>
          <p:cNvSpPr txBox="1"/>
          <p:nvPr/>
        </p:nvSpPr>
        <p:spPr>
          <a:xfrm>
            <a:off x="460950" y="2979225"/>
            <a:ext cx="723300" cy="328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HTTP</a:t>
            </a:r>
          </a:p>
        </p:txBody>
      </p:sp>
      <p:sp>
        <p:nvSpPr>
          <p:cNvPr id="176" name="Shape 176"/>
          <p:cNvSpPr txBox="1"/>
          <p:nvPr/>
        </p:nvSpPr>
        <p:spPr>
          <a:xfrm>
            <a:off x="1512575" y="4523925"/>
            <a:ext cx="1356600" cy="328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One hoststack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Further Implementation</a:t>
            </a:r>
          </a:p>
        </p:txBody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Multithreading capable</a:t>
            </a:r>
            <a:br>
              <a:rPr lang="en"/>
            </a:br>
            <a:endParaRPr lang="en"/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Implement name-resolver</a:t>
            </a:r>
            <a:br>
              <a:rPr lang="en"/>
            </a:br>
            <a:endParaRPr lang="en"/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Implement “basic” profile (using “content” profile)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1768</TotalTime>
  <Words>178</Words>
  <Application>Microsoft Office PowerPoint</Application>
  <PresentationFormat>On-screen Show (16:9)</PresentationFormat>
  <Paragraphs>69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Roboto</vt:lpstr>
      <vt:lpstr>material</vt:lpstr>
      <vt:lpstr>Satellite CDN</vt:lpstr>
      <vt:lpstr>Project Overview</vt:lpstr>
      <vt:lpstr>Project Overview</vt:lpstr>
      <vt:lpstr>MFProxy</vt:lpstr>
      <vt:lpstr>MFProxy</vt:lpstr>
      <vt:lpstr>Result</vt:lpstr>
      <vt:lpstr>Further Implementation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Satellite CDN</dc:title>
  <cp:lastModifiedBy>Seo Bo Shim</cp:lastModifiedBy>
  <cp:revision>4</cp:revision>
  <dcterms:modified xsi:type="dcterms:W3CDTF">2016-08-15T20:37:19Z</dcterms:modified>
</cp:coreProperties>
</file>