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61" r:id="rId3"/>
    <p:sldId id="257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 varScale="1">
        <p:scale>
          <a:sx n="86" d="100"/>
          <a:sy n="86" d="100"/>
        </p:scale>
        <p:origin x="39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848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3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5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92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6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63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5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09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97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0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007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5A94BAA-D369-4387-B4DA-40481605F99B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9B0186B4-F4C3-4D38-BF02-923755762D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8455" y="2443395"/>
            <a:ext cx="10782300" cy="1544959"/>
          </a:xfrm>
        </p:spPr>
        <p:txBody>
          <a:bodyPr/>
          <a:lstStyle/>
          <a:p>
            <a:r>
              <a:rPr lang="en-US" dirty="0" smtClean="0"/>
              <a:t>Satellite CDN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5835" y="4728621"/>
            <a:ext cx="3150139" cy="1645920"/>
          </a:xfrm>
        </p:spPr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 </a:t>
            </a:r>
            <a:r>
              <a:rPr lang="en-US" dirty="0" smtClean="0"/>
              <a:t>Presentation by:</a:t>
            </a:r>
          </a:p>
          <a:p>
            <a:r>
              <a:rPr lang="en-US" dirty="0" smtClean="0"/>
              <a:t>Seo Bo Shim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3" b="17894"/>
          <a:stretch/>
        </p:blipFill>
        <p:spPr>
          <a:xfrm>
            <a:off x="9877465" y="4081147"/>
            <a:ext cx="2119014" cy="263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14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4" y="24045"/>
            <a:ext cx="10772775" cy="1658198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419" y="1934940"/>
            <a:ext cx="7536182" cy="376618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Satellite Content Delivery Network necessary for reducing traffic in physical CDN links when distributing popular content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MobilityFirst written over Click Router </a:t>
            </a:r>
            <a:r>
              <a:rPr lang="en-US" sz="3200" dirty="0" smtClean="0">
                <a:sym typeface="Wingdings" panose="05000000000000000000" pitchFamily="2" charset="2"/>
              </a:rPr>
              <a:t>  focus on lower-level implementation</a:t>
            </a:r>
            <a:endParaRPr lang="en-US" sz="3200" dirty="0"/>
          </a:p>
        </p:txBody>
      </p:sp>
      <p:sp>
        <p:nvSpPr>
          <p:cNvPr id="4" name="AutoShape 2" descr="https://www.volusion.com/ecommerce-blog/assets/CDN-Diagram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8883" y="1934940"/>
            <a:ext cx="4069125" cy="41478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29601" y="6027670"/>
            <a:ext cx="567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6809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224" y="1930659"/>
            <a:ext cx="10753725" cy="4283874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Cli</a:t>
            </a:r>
            <a:r>
              <a:rPr lang="en-US" sz="3200" dirty="0" smtClean="0"/>
              <a:t>ck Modular Router</a:t>
            </a:r>
          </a:p>
          <a:p>
            <a:pPr marL="914400" lvl="2" indent="-457200">
              <a:buFont typeface="Arial" panose="020B0604020202020204" pitchFamily="34" charset="0"/>
              <a:buChar char="•"/>
            </a:pPr>
            <a:r>
              <a:rPr lang="en-US" sz="2800" i="0" dirty="0" smtClean="0"/>
              <a:t>Online tutorial</a:t>
            </a:r>
          </a:p>
          <a:p>
            <a:pPr marL="914400" lvl="2" indent="-457200">
              <a:buFont typeface="Arial" panose="020B0604020202020204" pitchFamily="34" charset="0"/>
              <a:buChar char="•"/>
            </a:pPr>
            <a:r>
              <a:rPr lang="en-US" sz="2800" i="0" dirty="0" smtClean="0"/>
              <a:t>Intro to CommNet Click tutorial</a:t>
            </a:r>
          </a:p>
          <a:p>
            <a:pPr marL="914400" lvl="2" indent="-457200">
              <a:buFont typeface="Arial" panose="020B0604020202020204" pitchFamily="34" charset="0"/>
              <a:buChar char="•"/>
            </a:pPr>
            <a:r>
              <a:rPr lang="en-US" sz="2800" i="0" dirty="0" smtClean="0"/>
              <a:t>Checking Headers and Destination IPs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Custom elements &amp; packets – C++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Linux &amp; </a:t>
            </a:r>
            <a:r>
              <a:rPr lang="en-US" sz="3200" dirty="0" err="1" smtClean="0"/>
              <a:t>VirtualBox</a:t>
            </a:r>
            <a:endParaRPr lang="en-US" sz="3200" dirty="0" smtClean="0"/>
          </a:p>
          <a:p>
            <a:pPr marL="713232" lvl="1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Setting up environment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799" y="847198"/>
            <a:ext cx="4869975" cy="379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5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Test out Click Router Configurations across two consoles</a:t>
            </a:r>
          </a:p>
          <a:p>
            <a:pPr marL="914400" lvl="2" indent="-457200">
              <a:buFont typeface="Arial" pitchFamily="34" charset="0"/>
              <a:buChar char="•"/>
            </a:pPr>
            <a:r>
              <a:rPr lang="en-US" sz="2800" i="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Test out projects with custom elements</a:t>
            </a:r>
            <a:endParaRPr lang="en-US" sz="2800" i="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Be able to send and receive packets across two physical consoles</a:t>
            </a:r>
          </a:p>
          <a:p>
            <a:pPr marL="457200" lvl="0" indent="-457200">
              <a:buFont typeface="Arial" pitchFamily="34" charset="0"/>
              <a:buChar char="•"/>
            </a:pPr>
            <a:endParaRPr lang="en-US" sz="32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What’s next after learning Click?</a:t>
            </a:r>
            <a:br>
              <a:rPr lang="en-US" sz="32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endParaRPr lang="en-US" sz="3200" dirty="0" smtClean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25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“Fig 1</a:t>
            </a:r>
            <a:r>
              <a:rPr lang="en-US" dirty="0" smtClean="0"/>
              <a:t>” </a:t>
            </a:r>
            <a:r>
              <a:rPr lang="en-US" dirty="0"/>
              <a:t>in Section </a:t>
            </a:r>
            <a:r>
              <a:rPr lang="fr-FR" dirty="0"/>
              <a:t>4.3 Network </a:t>
            </a:r>
            <a:r>
              <a:rPr lang="fr-FR" dirty="0" err="1"/>
              <a:t>Environment</a:t>
            </a:r>
            <a:r>
              <a:rPr lang="fr-FR" dirty="0"/>
              <a:t> (NE) Trials</a:t>
            </a:r>
            <a:r>
              <a:rPr lang="en-US" dirty="0"/>
              <a:t>. “The Next-Phase MobilityFirst Project - From Architecture and Protocol Design to Advanced Services and Trial Deployments",</a:t>
            </a:r>
            <a:r>
              <a:rPr lang="en-US" i="1" dirty="0"/>
              <a:t> 2016 Project Report.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55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1048</TotalTime>
  <Words>136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 Light</vt:lpstr>
      <vt:lpstr>Wingdings</vt:lpstr>
      <vt:lpstr>Metropolitan</vt:lpstr>
      <vt:lpstr>Satellite CDN</vt:lpstr>
      <vt:lpstr>Overview</vt:lpstr>
      <vt:lpstr>This Week</vt:lpstr>
      <vt:lpstr>Next Week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Satellite CDN</dc:title>
  <dc:creator>Seo Bo</dc:creator>
  <cp:lastModifiedBy>Seo Bo</cp:lastModifiedBy>
  <cp:revision>41</cp:revision>
  <dcterms:created xsi:type="dcterms:W3CDTF">2016-06-07T16:30:04Z</dcterms:created>
  <dcterms:modified xsi:type="dcterms:W3CDTF">2016-06-16T15:45:32Z</dcterms:modified>
</cp:coreProperties>
</file>