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autoCompressPictures="0" embedTrueTypeFonts="1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</p:sldIdLst>
  <p:sldSz cy="5143500" cx="9144000"/>
  <p:notesSz cx="6858000" cy="9144000"/>
  <p:embeddedFontLst>
    <p:embeddedFont>
      <p:font typeface="Roboto"/>
      <p:regular r:id="rId9"/>
      <p:bold r:id="rId10"/>
      <p:italic r:id="rId11"/>
      <p:boldItalic r:id="rId12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None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font" Target="fonts/Roboto-italic.fntdata"/><Relationship Id="rId10" Type="http://schemas.openxmlformats.org/officeDocument/2006/relationships/font" Target="fonts/Roboto-bold.fntdata"/><Relationship Id="rId12" Type="http://schemas.openxmlformats.org/officeDocument/2006/relationships/font" Target="fonts/Roboto-boldItalic.fntdata"/><Relationship Id="rId9" Type="http://schemas.openxmlformats.org/officeDocument/2006/relationships/font" Target="fonts/Roboto-regular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med" w="med" type="none"/>
            <a:tailEnd len="med" w="med" type="none"/>
          </a:ln>
        </p:spPr>
      </p:sp>
      <p:sp>
        <p:nvSpPr>
          <p:cNvPr id="4" name="Shape 4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Shape 64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5" name="Shape 65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70" name="Shape 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Shape 71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2" name="Shape 72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Shape 99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Shape 100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Shape 106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Shape 107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">
  <p:cSld name="Title slid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hape 10"/>
          <p:cNvSpPr/>
          <p:nvPr/>
        </p:nvSpPr>
        <p:spPr>
          <a:xfrm flipH="1">
            <a:off x="8246400" y="4245925"/>
            <a:ext cx="897600" cy="897600"/>
          </a:xfrm>
          <a:prstGeom prst="rtTriangle">
            <a:avLst/>
          </a:prstGeom>
          <a:solidFill>
            <a:schemeClr val="lt1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1" name="Shape 11"/>
          <p:cNvSpPr/>
          <p:nvPr/>
        </p:nvSpPr>
        <p:spPr>
          <a:xfrm flipH="1">
            <a:off x="8246400" y="4245875"/>
            <a:ext cx="897600" cy="897600"/>
          </a:xfrm>
          <a:prstGeom prst="round1Rect">
            <a:avLst>
              <a:gd fmla="val 16667" name="adj"/>
            </a:avLst>
          </a:prstGeom>
          <a:solidFill>
            <a:schemeClr val="lt1">
              <a:alpha val="68080"/>
            </a:schemeClr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12" name="Shape 12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4800"/>
            </a:lvl1pPr>
            <a:lvl2pPr lvl="1">
              <a:spcBef>
                <a:spcPts val="0"/>
              </a:spcBef>
              <a:buSzPct val="100000"/>
              <a:defRPr sz="4800"/>
            </a:lvl2pPr>
            <a:lvl3pPr lvl="2">
              <a:spcBef>
                <a:spcPts val="0"/>
              </a:spcBef>
              <a:buSzPct val="100000"/>
              <a:defRPr sz="4800"/>
            </a:lvl3pPr>
            <a:lvl4pPr lvl="3">
              <a:spcBef>
                <a:spcPts val="0"/>
              </a:spcBef>
              <a:buSzPct val="100000"/>
              <a:defRPr sz="4800"/>
            </a:lvl4pPr>
            <a:lvl5pPr lvl="4">
              <a:spcBef>
                <a:spcPts val="0"/>
              </a:spcBef>
              <a:buSzPct val="100000"/>
              <a:defRPr sz="4800"/>
            </a:lvl5pPr>
            <a:lvl6pPr lvl="5">
              <a:spcBef>
                <a:spcPts val="0"/>
              </a:spcBef>
              <a:buSzPct val="100000"/>
              <a:defRPr sz="4800"/>
            </a:lvl6pPr>
            <a:lvl7pPr lvl="6">
              <a:spcBef>
                <a:spcPts val="0"/>
              </a:spcBef>
              <a:buSzPct val="100000"/>
              <a:defRPr sz="4800"/>
            </a:lvl7pPr>
            <a:lvl8pPr lvl="7">
              <a:spcBef>
                <a:spcPts val="0"/>
              </a:spcBef>
              <a:buSzPct val="100000"/>
              <a:defRPr sz="4800"/>
            </a:lvl8pPr>
            <a:lvl9pPr lvl="8">
              <a:spcBef>
                <a:spcPts val="0"/>
              </a:spcBef>
              <a:buSzPct val="100000"/>
              <a:defRPr sz="4800"/>
            </a:lvl9pPr>
          </a:lstStyle>
          <a:p/>
        </p:txBody>
      </p:sp>
      <p:sp>
        <p:nvSpPr>
          <p:cNvPr id="13" name="Shape 13"/>
          <p:cNvSpPr txBox="1"/>
          <p:nvPr>
            <p:ph idx="1" type="subTitle"/>
          </p:nvPr>
        </p:nvSpPr>
        <p:spPr>
          <a:xfrm>
            <a:off x="390525" y="2789130"/>
            <a:ext cx="8222100" cy="4329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None/>
              <a:defRPr>
                <a:solidFill>
                  <a:schemeClr val="lt1"/>
                </a:solidFill>
              </a:defRPr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8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14" name="Shape 1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Big number">
    <p:bg>
      <p:bgPr>
        <a:solidFill>
          <a:schemeClr val="accent4"/>
        </a:solidFill>
      </p:bgPr>
    </p:bg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Shape 58"/>
          <p:cNvSpPr txBox="1"/>
          <p:nvPr>
            <p:ph type="title"/>
          </p:nvPr>
        </p:nvSpPr>
        <p:spPr>
          <a:xfrm>
            <a:off x="475500" y="1258525"/>
            <a:ext cx="8222100" cy="19635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120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59" name="Shape 59"/>
          <p:cNvSpPr txBox="1"/>
          <p:nvPr>
            <p:ph idx="1" type="body"/>
          </p:nvPr>
        </p:nvSpPr>
        <p:spPr>
          <a:xfrm>
            <a:off x="475500" y="3304625"/>
            <a:ext cx="8222100" cy="13008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spcBef>
                <a:spcPts val="0"/>
              </a:spcBef>
              <a:defRPr/>
            </a:lvl1pPr>
            <a:lvl2pPr lvl="1" algn="ctr">
              <a:spcBef>
                <a:spcPts val="0"/>
              </a:spcBef>
              <a:defRPr/>
            </a:lvl2pPr>
            <a:lvl3pPr lvl="2" algn="ctr">
              <a:spcBef>
                <a:spcPts val="0"/>
              </a:spcBef>
              <a:defRPr/>
            </a:lvl3pPr>
            <a:lvl4pPr lvl="3" algn="ctr">
              <a:spcBef>
                <a:spcPts val="0"/>
              </a:spcBef>
              <a:defRPr/>
            </a:lvl4pPr>
            <a:lvl5pPr lvl="4" algn="ctr">
              <a:spcBef>
                <a:spcPts val="0"/>
              </a:spcBef>
              <a:defRPr/>
            </a:lvl5pPr>
            <a:lvl6pPr lvl="5" algn="ctr">
              <a:spcBef>
                <a:spcPts val="0"/>
              </a:spcBef>
              <a:defRPr/>
            </a:lvl6pPr>
            <a:lvl7pPr lvl="6" algn="ctr">
              <a:spcBef>
                <a:spcPts val="0"/>
              </a:spcBef>
              <a:defRPr/>
            </a:lvl7pPr>
            <a:lvl8pPr lvl="7" algn="ctr">
              <a:spcBef>
                <a:spcPts val="0"/>
              </a:spcBef>
              <a:defRPr/>
            </a:lvl8pPr>
            <a:lvl9pPr lvl="8" algn="ctr">
              <a:spcBef>
                <a:spcPts val="0"/>
              </a:spcBef>
              <a:defRPr/>
            </a:lvl9pPr>
          </a:lstStyle>
          <a:p/>
        </p:txBody>
      </p:sp>
      <p:sp>
        <p:nvSpPr>
          <p:cNvPr id="60" name="Shape 6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blank">
  <p:cSld name="Blank">
    <p:bg>
      <p:bgPr>
        <a:solidFill>
          <a:schemeClr val="accent4"/>
        </a:solidFill>
      </p:bgPr>
    </p:bg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secHead">
  <p:cSld name="Section header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hape 16"/>
          <p:cNvSpPr txBox="1"/>
          <p:nvPr>
            <p:ph type="title"/>
          </p:nvPr>
        </p:nvSpPr>
        <p:spPr>
          <a:xfrm>
            <a:off x="460950" y="2065350"/>
            <a:ext cx="8222100" cy="1012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4200"/>
            </a:lvl1pPr>
            <a:lvl2pPr lvl="1">
              <a:spcBef>
                <a:spcPts val="0"/>
              </a:spcBef>
              <a:buSzPct val="100000"/>
              <a:defRPr sz="4200"/>
            </a:lvl2pPr>
            <a:lvl3pPr lvl="2">
              <a:spcBef>
                <a:spcPts val="0"/>
              </a:spcBef>
              <a:buSzPct val="100000"/>
              <a:defRPr sz="4200"/>
            </a:lvl3pPr>
            <a:lvl4pPr lvl="3">
              <a:spcBef>
                <a:spcPts val="0"/>
              </a:spcBef>
              <a:buSzPct val="100000"/>
              <a:defRPr sz="4200"/>
            </a:lvl4pPr>
            <a:lvl5pPr lvl="4">
              <a:spcBef>
                <a:spcPts val="0"/>
              </a:spcBef>
              <a:buSzPct val="100000"/>
              <a:defRPr sz="4200"/>
            </a:lvl5pPr>
            <a:lvl6pPr lvl="5">
              <a:spcBef>
                <a:spcPts val="0"/>
              </a:spcBef>
              <a:buSzPct val="100000"/>
              <a:defRPr sz="4200"/>
            </a:lvl6pPr>
            <a:lvl7pPr lvl="6">
              <a:spcBef>
                <a:spcPts val="0"/>
              </a:spcBef>
              <a:buSzPct val="100000"/>
              <a:defRPr sz="4200"/>
            </a:lvl7pPr>
            <a:lvl8pPr lvl="7">
              <a:spcBef>
                <a:spcPts val="0"/>
              </a:spcBef>
              <a:buSzPct val="100000"/>
              <a:defRPr sz="4200"/>
            </a:lvl8pPr>
            <a:lvl9pPr lvl="8">
              <a:spcBef>
                <a:spcPts val="0"/>
              </a:spcBef>
              <a:buSzPct val="100000"/>
              <a:defRPr sz="4200"/>
            </a:lvl9pPr>
          </a:lstStyle>
          <a:p/>
        </p:txBody>
      </p:sp>
      <p:sp>
        <p:nvSpPr>
          <p:cNvPr id="17" name="Shape 17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x">
  <p:cSld name="Title and body">
    <p:spTree>
      <p:nvGrpSpPr>
        <p:cNvPr id="18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Shape 19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0" name="Shape 20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1" name="Shape 21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2" name="Shape 22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3" name="Shape 23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woColTx">
  <p:cSld name="Title and two columns">
    <p:spTree>
      <p:nvGrpSpPr>
        <p:cNvPr id="24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hape 25"/>
          <p:cNvSpPr/>
          <p:nvPr/>
        </p:nvSpPr>
        <p:spPr>
          <a:xfrm flipH="1" rot="10800000">
            <a:off x="0" y="1686000"/>
            <a:ext cx="9144000" cy="3457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6" name="Shape 26"/>
          <p:cNvSpPr/>
          <p:nvPr/>
        </p:nvSpPr>
        <p:spPr>
          <a:xfrm>
            <a:off x="0" y="168600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27" name="Shape 27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defRPr/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/>
        </p:txBody>
      </p:sp>
      <p:sp>
        <p:nvSpPr>
          <p:cNvPr id="28" name="Shape 28"/>
          <p:cNvSpPr txBox="1"/>
          <p:nvPr>
            <p:ph idx="1" type="body"/>
          </p:nvPr>
        </p:nvSpPr>
        <p:spPr>
          <a:xfrm>
            <a:off x="47190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29" name="Shape 29"/>
          <p:cNvSpPr txBox="1"/>
          <p:nvPr>
            <p:ph idx="2" type="body"/>
          </p:nvPr>
        </p:nvSpPr>
        <p:spPr>
          <a:xfrm>
            <a:off x="4694250" y="1919075"/>
            <a:ext cx="3999900" cy="27101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SzPct val="100000"/>
              <a:defRPr sz="1400"/>
            </a:lvl1pPr>
            <a:lvl2pPr lvl="1">
              <a:spcBef>
                <a:spcPts val="0"/>
              </a:spcBef>
              <a:buSzPct val="100000"/>
              <a:defRPr sz="1200"/>
            </a:lvl2pPr>
            <a:lvl3pPr lvl="2">
              <a:spcBef>
                <a:spcPts val="0"/>
              </a:spcBef>
              <a:buSzPct val="100000"/>
              <a:defRPr sz="1200"/>
            </a:lvl3pPr>
            <a:lvl4pPr lvl="3">
              <a:spcBef>
                <a:spcPts val="0"/>
              </a:spcBef>
              <a:buSzPct val="100000"/>
              <a:defRPr sz="1200"/>
            </a:lvl4pPr>
            <a:lvl5pPr lvl="4">
              <a:spcBef>
                <a:spcPts val="0"/>
              </a:spcBef>
              <a:buSzPct val="100000"/>
              <a:defRPr sz="1200"/>
            </a:lvl5pPr>
            <a:lvl6pPr lvl="5">
              <a:spcBef>
                <a:spcPts val="0"/>
              </a:spcBef>
              <a:buSzPct val="100000"/>
              <a:defRPr sz="1200"/>
            </a:lvl6pPr>
            <a:lvl7pPr lvl="6">
              <a:spcBef>
                <a:spcPts val="0"/>
              </a:spcBef>
              <a:buSzPct val="100000"/>
              <a:defRPr sz="1200"/>
            </a:lvl7pPr>
            <a:lvl8pPr lvl="7">
              <a:spcBef>
                <a:spcPts val="0"/>
              </a:spcBef>
              <a:buSzPct val="100000"/>
              <a:defRPr sz="1200"/>
            </a:lvl8pPr>
            <a:lvl9pPr lvl="8">
              <a:spcBef>
                <a:spcPts val="0"/>
              </a:spcBef>
              <a:buSzPct val="100000"/>
              <a:defRPr sz="1200"/>
            </a:lvl9pPr>
          </a:lstStyle>
          <a:p/>
        </p:txBody>
      </p:sp>
      <p:sp>
        <p:nvSpPr>
          <p:cNvPr id="30" name="Shape 30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type="titleOnly">
  <p:cSld name="Title only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Shape 32"/>
          <p:cNvSpPr/>
          <p:nvPr/>
        </p:nvSpPr>
        <p:spPr>
          <a:xfrm flipH="1" rot="10800000">
            <a:off x="0" y="656400"/>
            <a:ext cx="9144000" cy="4487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3" name="Shape 33"/>
          <p:cNvSpPr/>
          <p:nvPr/>
        </p:nvSpPr>
        <p:spPr>
          <a:xfrm>
            <a:off x="0" y="656350"/>
            <a:ext cx="91440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4" name="Shape 34"/>
          <p:cNvSpPr txBox="1"/>
          <p:nvPr>
            <p:ph type="title"/>
          </p:nvPr>
        </p:nvSpPr>
        <p:spPr>
          <a:xfrm>
            <a:off x="98250" y="16350"/>
            <a:ext cx="8826600" cy="602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1800"/>
            </a:lvl1pPr>
            <a:lvl2pPr lvl="1">
              <a:spcBef>
                <a:spcPts val="0"/>
              </a:spcBef>
              <a:buSzPct val="100000"/>
              <a:defRPr sz="1800"/>
            </a:lvl2pPr>
            <a:lvl3pPr lvl="2">
              <a:spcBef>
                <a:spcPts val="0"/>
              </a:spcBef>
              <a:buSzPct val="100000"/>
              <a:defRPr sz="1800"/>
            </a:lvl3pPr>
            <a:lvl4pPr lvl="3">
              <a:spcBef>
                <a:spcPts val="0"/>
              </a:spcBef>
              <a:buSzPct val="100000"/>
              <a:defRPr sz="1800"/>
            </a:lvl4pPr>
            <a:lvl5pPr lvl="4">
              <a:spcBef>
                <a:spcPts val="0"/>
              </a:spcBef>
              <a:buSzPct val="100000"/>
              <a:defRPr sz="1800"/>
            </a:lvl5pPr>
            <a:lvl6pPr lvl="5">
              <a:spcBef>
                <a:spcPts val="0"/>
              </a:spcBef>
              <a:buSzPct val="100000"/>
              <a:defRPr sz="1800"/>
            </a:lvl6pPr>
            <a:lvl7pPr lvl="6">
              <a:spcBef>
                <a:spcPts val="0"/>
              </a:spcBef>
              <a:buSzPct val="100000"/>
              <a:defRPr sz="1800"/>
            </a:lvl7pPr>
            <a:lvl8pPr lvl="7">
              <a:spcBef>
                <a:spcPts val="0"/>
              </a:spcBef>
              <a:buSzPct val="100000"/>
              <a:defRPr sz="1800"/>
            </a:lvl8pPr>
            <a:lvl9pPr lvl="8">
              <a:spcBef>
                <a:spcPts val="0"/>
              </a:spcBef>
              <a:buSzPct val="100000"/>
              <a:defRPr sz="1800"/>
            </a:lvl9pPr>
          </a:lstStyle>
          <a:p/>
        </p:txBody>
      </p:sp>
      <p:sp>
        <p:nvSpPr>
          <p:cNvPr id="35" name="Shape 35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One column 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Shape 37"/>
          <p:cNvSpPr txBox="1"/>
          <p:nvPr/>
        </p:nvSpPr>
        <p:spPr>
          <a:xfrm flipH="1" rot="10800000">
            <a:off x="3276600" y="25"/>
            <a:ext cx="58674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8" name="Shape 38"/>
          <p:cNvSpPr/>
          <p:nvPr/>
        </p:nvSpPr>
        <p:spPr>
          <a:xfrm rot="-5400000">
            <a:off x="759150" y="2517450"/>
            <a:ext cx="51435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39" name="Shape 39"/>
          <p:cNvSpPr txBox="1"/>
          <p:nvPr>
            <p:ph type="title"/>
          </p:nvPr>
        </p:nvSpPr>
        <p:spPr>
          <a:xfrm>
            <a:off x="226077" y="357800"/>
            <a:ext cx="2808000" cy="9534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SzPct val="100000"/>
              <a:defRPr sz="2400"/>
            </a:lvl1pPr>
            <a:lvl2pPr lvl="1">
              <a:spcBef>
                <a:spcPts val="0"/>
              </a:spcBef>
              <a:buSzPct val="100000"/>
              <a:defRPr sz="2400"/>
            </a:lvl2pPr>
            <a:lvl3pPr lvl="2">
              <a:spcBef>
                <a:spcPts val="0"/>
              </a:spcBef>
              <a:buSzPct val="100000"/>
              <a:defRPr sz="2400"/>
            </a:lvl3pPr>
            <a:lvl4pPr lvl="3">
              <a:spcBef>
                <a:spcPts val="0"/>
              </a:spcBef>
              <a:buSzPct val="100000"/>
              <a:defRPr sz="2400"/>
            </a:lvl4pPr>
            <a:lvl5pPr lvl="4">
              <a:spcBef>
                <a:spcPts val="0"/>
              </a:spcBef>
              <a:buSzPct val="100000"/>
              <a:defRPr sz="2400"/>
            </a:lvl5pPr>
            <a:lvl6pPr lvl="5">
              <a:spcBef>
                <a:spcPts val="0"/>
              </a:spcBef>
              <a:buSzPct val="100000"/>
              <a:defRPr sz="2400"/>
            </a:lvl6pPr>
            <a:lvl7pPr lvl="6">
              <a:spcBef>
                <a:spcPts val="0"/>
              </a:spcBef>
              <a:buSzPct val="100000"/>
              <a:defRPr sz="2400"/>
            </a:lvl7pPr>
            <a:lvl8pPr lvl="7">
              <a:spcBef>
                <a:spcPts val="0"/>
              </a:spcBef>
              <a:buSzPct val="100000"/>
              <a:defRPr sz="2400"/>
            </a:lvl8pPr>
            <a:lvl9pPr lvl="8">
              <a:spcBef>
                <a:spcPts val="0"/>
              </a:spcBef>
              <a:buSzPct val="100000"/>
              <a:defRPr sz="2400"/>
            </a:lvl9pPr>
          </a:lstStyle>
          <a:p/>
        </p:txBody>
      </p:sp>
      <p:sp>
        <p:nvSpPr>
          <p:cNvPr id="40" name="Shape 40"/>
          <p:cNvSpPr txBox="1"/>
          <p:nvPr>
            <p:ph idx="1" type="body"/>
          </p:nvPr>
        </p:nvSpPr>
        <p:spPr>
          <a:xfrm>
            <a:off x="226075" y="1465800"/>
            <a:ext cx="2808000" cy="3163500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defRPr sz="1200"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41" name="Shape 4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/>
              <a:t>‹#›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Main point"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Shape 43"/>
          <p:cNvSpPr txBox="1"/>
          <p:nvPr>
            <p:ph type="title"/>
          </p:nvPr>
        </p:nvSpPr>
        <p:spPr>
          <a:xfrm>
            <a:off x="490250" y="488250"/>
            <a:ext cx="6227100" cy="40908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SzPct val="100000"/>
              <a:defRPr sz="6000"/>
            </a:lvl1pPr>
            <a:lvl2pPr lvl="1">
              <a:spcBef>
                <a:spcPts val="0"/>
              </a:spcBef>
              <a:buSzPct val="100000"/>
              <a:defRPr sz="6000"/>
            </a:lvl2pPr>
            <a:lvl3pPr lvl="2">
              <a:spcBef>
                <a:spcPts val="0"/>
              </a:spcBef>
              <a:buSzPct val="100000"/>
              <a:defRPr sz="6000"/>
            </a:lvl3pPr>
            <a:lvl4pPr lvl="3">
              <a:spcBef>
                <a:spcPts val="0"/>
              </a:spcBef>
              <a:buSzPct val="100000"/>
              <a:defRPr sz="6000"/>
            </a:lvl4pPr>
            <a:lvl5pPr lvl="4">
              <a:spcBef>
                <a:spcPts val="0"/>
              </a:spcBef>
              <a:buSzPct val="100000"/>
              <a:defRPr sz="6000"/>
            </a:lvl5pPr>
            <a:lvl6pPr lvl="5">
              <a:spcBef>
                <a:spcPts val="0"/>
              </a:spcBef>
              <a:buSzPct val="100000"/>
              <a:defRPr sz="6000"/>
            </a:lvl6pPr>
            <a:lvl7pPr lvl="6">
              <a:spcBef>
                <a:spcPts val="0"/>
              </a:spcBef>
              <a:buSzPct val="100000"/>
              <a:defRPr sz="6000"/>
            </a:lvl7pPr>
            <a:lvl8pPr lvl="7">
              <a:spcBef>
                <a:spcPts val="0"/>
              </a:spcBef>
              <a:buSzPct val="100000"/>
              <a:defRPr sz="6000"/>
            </a:lvl8pPr>
            <a:lvl9pPr lvl="8">
              <a:spcBef>
                <a:spcPts val="0"/>
              </a:spcBef>
              <a:buSzPct val="100000"/>
              <a:defRPr sz="6000"/>
            </a:lvl9pPr>
          </a:lstStyle>
          <a:p/>
        </p:txBody>
      </p:sp>
      <p:sp>
        <p:nvSpPr>
          <p:cNvPr id="44" name="Shape 44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Section title and 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/>
          <p:nvPr/>
        </p:nvSpPr>
        <p:spPr>
          <a:xfrm flipH="1">
            <a:off x="0" y="0"/>
            <a:ext cx="4572000" cy="51435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7" name="Shape 47"/>
          <p:cNvSpPr/>
          <p:nvPr/>
        </p:nvSpPr>
        <p:spPr>
          <a:xfrm rot="5400000">
            <a:off x="1946425" y="2517750"/>
            <a:ext cx="5142900" cy="1086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48" name="Shape 48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rIns="91425" tIns="91425"/>
          <a:lstStyle>
            <a:lvl1pPr lvl="0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1pPr>
            <a:lvl2pPr lvl="1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2pPr>
            <a:lvl3pPr lvl="2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3pPr>
            <a:lvl4pPr lvl="3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4pPr>
            <a:lvl5pPr lvl="4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5pPr>
            <a:lvl6pPr lvl="5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6pPr>
            <a:lvl7pPr lvl="6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7pPr>
            <a:lvl8pPr lvl="7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8pPr>
            <a:lvl9pPr lvl="8" algn="ctr">
              <a:spcBef>
                <a:spcPts val="0"/>
              </a:spcBef>
              <a:buClr>
                <a:schemeClr val="dk2"/>
              </a:buClr>
              <a:buSzPct val="100000"/>
              <a:defRPr sz="42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9" name="Shape 49"/>
          <p:cNvSpPr txBox="1"/>
          <p:nvPr>
            <p:ph idx="1" type="subTitle"/>
          </p:nvPr>
        </p:nvSpPr>
        <p:spPr>
          <a:xfrm>
            <a:off x="265500" y="2779466"/>
            <a:ext cx="4045200" cy="1235099"/>
          </a:xfrm>
          <a:prstGeom prst="rect">
            <a:avLst/>
          </a:prstGeom>
        </p:spPr>
        <p:txBody>
          <a:bodyPr anchorCtr="0" anchor="t" bIns="91425" lIns="91425" rIns="91425" tIns="91425"/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2100"/>
            </a:lvl9pPr>
          </a:lstStyle>
          <a:p/>
        </p:txBody>
      </p:sp>
      <p:sp>
        <p:nvSpPr>
          <p:cNvPr id="50" name="Shape 50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buClr>
                <a:schemeClr val="lt1"/>
              </a:buClr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Shape 51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 name="Caption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Shape 53"/>
          <p:cNvSpPr txBox="1"/>
          <p:nvPr/>
        </p:nvSpPr>
        <p:spPr>
          <a:xfrm flipH="1" rot="10800000">
            <a:off x="0" y="0"/>
            <a:ext cx="9144000" cy="46959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4" name="Shape 54"/>
          <p:cNvSpPr/>
          <p:nvPr/>
        </p:nvSpPr>
        <p:spPr>
          <a:xfrm flipH="1" rot="10800000">
            <a:off x="0" y="4622725"/>
            <a:ext cx="9144000" cy="74100"/>
          </a:xfrm>
          <a:prstGeom prst="rect">
            <a:avLst/>
          </a:prstGeom>
          <a:gradFill>
            <a:gsLst>
              <a:gs pos="0">
                <a:srgbClr val="F9F9F9"/>
              </a:gs>
              <a:gs pos="36000">
                <a:srgbClr val="F9F9F9"/>
              </a:gs>
              <a:gs pos="80000">
                <a:srgbClr val="DEDEDE"/>
              </a:gs>
              <a:gs pos="100000">
                <a:srgbClr val="999999"/>
              </a:gs>
            </a:gsLst>
            <a:lin ang="16200038" scaled="0"/>
          </a:gradFill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</p:txBody>
      </p:sp>
      <p:sp>
        <p:nvSpPr>
          <p:cNvPr id="55" name="Shape 55"/>
          <p:cNvSpPr txBox="1"/>
          <p:nvPr>
            <p:ph idx="1" type="body"/>
          </p:nvPr>
        </p:nvSpPr>
        <p:spPr>
          <a:xfrm>
            <a:off x="57150" y="4696825"/>
            <a:ext cx="8382000" cy="446700"/>
          </a:xfrm>
          <a:prstGeom prst="rect">
            <a:avLst/>
          </a:prstGeom>
        </p:spPr>
        <p:txBody>
          <a:bodyPr anchorCtr="0" anchor="ctr" bIns="91425" lIns="91425" rIns="91425" tIns="91425"/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ct val="100000"/>
              <a:buNone/>
              <a:defRPr sz="1200">
                <a:solidFill>
                  <a:schemeClr val="lt1"/>
                </a:solidFill>
              </a:defRPr>
            </a:lvl1pPr>
          </a:lstStyle>
          <a:p/>
        </p:txBody>
      </p:sp>
      <p:sp>
        <p:nvSpPr>
          <p:cNvPr id="56" name="Shape 56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</p:spPr>
        <p:txBody>
          <a:bodyPr anchorCtr="0" anchor="ctr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fld id="{00000000-1234-1234-1234-123412341234}" type="slidenum">
              <a:rPr lang="en">
                <a:solidFill>
                  <a:schemeClr val="lt1"/>
                </a:solidFill>
              </a:rPr>
              <a:t>‹#›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bg>
      <p:bgPr>
        <a:solidFill>
          <a:schemeClr val="dk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hape 6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rIns="91425" tIns="91425"/>
          <a:lstStyle>
            <a:lvl1pPr lvl="0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spcBef>
                <a:spcPts val="0"/>
              </a:spcBef>
              <a:buClr>
                <a:schemeClr val="lt1"/>
              </a:buClr>
              <a:buSzPct val="100000"/>
              <a:buFont typeface="Roboto"/>
              <a:buNone/>
              <a:defRPr sz="3200">
                <a:solidFill>
                  <a:schemeClr val="lt1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7" name="Shape 7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/>
          <a:lstStyle>
            <a:lvl1pPr lvl="0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SzPct val="100000"/>
              <a:buFont typeface="Roboto"/>
              <a:defRPr sz="18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1pPr>
            <a:lvl2pPr lvl="1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2pPr>
            <a:lvl3pPr lvl="2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3pPr>
            <a:lvl4pPr lvl="3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4pPr>
            <a:lvl5pPr lvl="4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5pPr>
            <a:lvl6pPr lvl="5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6pPr>
            <a:lvl7pPr lvl="6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7pPr>
            <a:lvl8pPr lvl="7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8pPr>
            <a:lvl9pPr lvl="8">
              <a:lnSpc>
                <a:spcPct val="115000"/>
              </a:lnSpc>
              <a:spcBef>
                <a:spcPts val="0"/>
              </a:spcBef>
              <a:spcAft>
                <a:spcPts val="1600"/>
              </a:spcAft>
              <a:buClr>
                <a:schemeClr val="lt2"/>
              </a:buClr>
              <a:buFont typeface="Roboto"/>
              <a:defRPr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defRPr>
            </a:lvl9pPr>
          </a:lstStyle>
          <a:p/>
        </p:txBody>
      </p:sp>
      <p:sp>
        <p:nvSpPr>
          <p:cNvPr id="8" name="Shape 8"/>
          <p:cNvSpPr txBox="1"/>
          <p:nvPr>
            <p:ph idx="12" type="sldNum"/>
          </p:nvPr>
        </p:nvSpPr>
        <p:spPr>
          <a:xfrm>
            <a:off x="8523541" y="4695623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rIns="91425" tIns="91425">
            <a:noAutofit/>
          </a:bodyPr>
          <a:lstStyle/>
          <a:p>
            <a:pPr lvl="0" algn="r">
              <a:spcBef>
                <a:spcPts val="0"/>
              </a:spcBef>
              <a:buNone/>
            </a:pPr>
            <a:fld id="{00000000-1234-1234-1234-123412341234}" type="slidenum">
              <a:rPr lang="en" sz="1000">
                <a:solidFill>
                  <a:schemeClr val="lt2"/>
                </a:solidFill>
                <a:latin typeface="Roboto"/>
                <a:ea typeface="Roboto"/>
                <a:cs typeface="Roboto"/>
                <a:sym typeface="Roboto"/>
              </a:rPr>
              <a:t>‹#›</a:t>
            </a:fld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None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01.jp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02.png"/><Relationship Id="rId4" Type="http://schemas.openxmlformats.org/officeDocument/2006/relationships/image" Target="../media/image0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00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Shape 67"/>
          <p:cNvSpPr txBox="1"/>
          <p:nvPr>
            <p:ph type="ctrTitle"/>
          </p:nvPr>
        </p:nvSpPr>
        <p:spPr>
          <a:xfrm>
            <a:off x="390525" y="1819275"/>
            <a:ext cx="8222100" cy="9336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"/>
              <a:t>Satellite CDN</a:t>
            </a:r>
          </a:p>
        </p:txBody>
      </p:sp>
      <p:sp>
        <p:nvSpPr>
          <p:cNvPr id="68" name="Shape 68"/>
          <p:cNvSpPr txBox="1"/>
          <p:nvPr>
            <p:ph idx="1" type="subTitle"/>
          </p:nvPr>
        </p:nvSpPr>
        <p:spPr>
          <a:xfrm>
            <a:off x="6407175" y="3725537"/>
            <a:ext cx="2394300" cy="14718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Week 4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Presentation by:</a:t>
            </a:r>
          </a:p>
          <a:p>
            <a:pPr lvl="0">
              <a:spcBef>
                <a:spcPts val="0"/>
              </a:spcBef>
              <a:buNone/>
            </a:pPr>
            <a:r>
              <a:rPr lang="en"/>
              <a:t>Seo Bo Shim</a:t>
            </a:r>
          </a:p>
        </p:txBody>
      </p:sp>
      <p:pic>
        <p:nvPicPr>
          <p:cNvPr descr="Seo Bo Shim - Headshot.jpg" id="69" name="Shape 6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012087" y="3794675"/>
            <a:ext cx="1323975" cy="13335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Shape 74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Project Overview</a:t>
            </a:r>
          </a:p>
        </p:txBody>
      </p:sp>
      <p:sp>
        <p:nvSpPr>
          <p:cNvPr id="75" name="Shape 75"/>
          <p:cNvSpPr txBox="1"/>
          <p:nvPr>
            <p:ph idx="1" type="body"/>
          </p:nvPr>
        </p:nvSpPr>
        <p:spPr>
          <a:xfrm>
            <a:off x="471900" y="1919075"/>
            <a:ext cx="4213200" cy="28524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Develop a GUI for the S-CDN caching demo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Clearly show the difference in speed in delivery of content between: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1: request content from source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Client 2: request content from cache</a:t>
            </a:r>
            <a:r>
              <a:rPr lang="en"/>
              <a:t> </a:t>
            </a:r>
          </a:p>
        </p:txBody>
      </p:sp>
      <p:pic>
        <p:nvPicPr>
          <p:cNvPr descr="Selection_004.png" id="76" name="Shape 7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7075" y="3108807"/>
            <a:ext cx="445625" cy="5291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77" name="Shape 7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3343" y="3175618"/>
            <a:ext cx="445625" cy="445649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/>
          <p:nvPr/>
        </p:nvSpPr>
        <p:spPr>
          <a:xfrm>
            <a:off x="4571362" y="2686775"/>
            <a:ext cx="9696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Client 1</a:t>
            </a:r>
          </a:p>
        </p:txBody>
      </p:sp>
      <p:cxnSp>
        <p:nvCxnSpPr>
          <p:cNvPr id="79" name="Shape 79"/>
          <p:cNvCxnSpPr>
            <a:stCxn id="76" idx="1"/>
            <a:endCxn id="77" idx="3"/>
          </p:cNvCxnSpPr>
          <p:nvPr/>
        </p:nvCxnSpPr>
        <p:spPr>
          <a:xfrm flipH="1">
            <a:off x="5278875" y="3373401"/>
            <a:ext cx="688200" cy="249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80" name="Shape 80"/>
          <p:cNvSpPr txBox="1"/>
          <p:nvPr/>
        </p:nvSpPr>
        <p:spPr>
          <a:xfrm>
            <a:off x="5780387" y="2514475"/>
            <a:ext cx="81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81" name="Shape 81"/>
          <p:cNvCxnSpPr>
            <a:endCxn id="82" idx="1"/>
          </p:cNvCxnSpPr>
          <p:nvPr/>
        </p:nvCxnSpPr>
        <p:spPr>
          <a:xfrm>
            <a:off x="6412800" y="3349326"/>
            <a:ext cx="708900" cy="1470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82" name="Shape 8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121700" y="3099432"/>
            <a:ext cx="445625" cy="529187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Shape 83"/>
          <p:cNvSpPr txBox="1"/>
          <p:nvPr/>
        </p:nvSpPr>
        <p:spPr>
          <a:xfrm>
            <a:off x="6771897" y="2465425"/>
            <a:ext cx="12300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Edge Router w/ Cache</a:t>
            </a:r>
          </a:p>
        </p:txBody>
      </p:sp>
      <p:pic>
        <p:nvPicPr>
          <p:cNvPr descr="Selection_004.png" id="84" name="Shape 8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967075" y="4395557"/>
            <a:ext cx="445625" cy="5291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Selection_006.png" id="85" name="Shape 85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833368" y="4437318"/>
            <a:ext cx="445625" cy="445649"/>
          </a:xfrm>
          <a:prstGeom prst="rect">
            <a:avLst/>
          </a:prstGeom>
          <a:noFill/>
          <a:ln>
            <a:noFill/>
          </a:ln>
        </p:spPr>
      </p:pic>
      <p:sp>
        <p:nvSpPr>
          <p:cNvPr id="86" name="Shape 86"/>
          <p:cNvSpPr txBox="1"/>
          <p:nvPr/>
        </p:nvSpPr>
        <p:spPr>
          <a:xfrm>
            <a:off x="4571375" y="4084925"/>
            <a:ext cx="969600" cy="445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Client 2</a:t>
            </a:r>
          </a:p>
        </p:txBody>
      </p:sp>
      <p:cxnSp>
        <p:nvCxnSpPr>
          <p:cNvPr id="87" name="Shape 87"/>
          <p:cNvCxnSpPr>
            <a:stCxn id="84" idx="1"/>
            <a:endCxn id="85" idx="3"/>
          </p:cNvCxnSpPr>
          <p:nvPr/>
        </p:nvCxnSpPr>
        <p:spPr>
          <a:xfrm rot="10800000">
            <a:off x="5278875" y="4660151"/>
            <a:ext cx="6882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sp>
        <p:nvSpPr>
          <p:cNvPr id="88" name="Shape 88"/>
          <p:cNvSpPr txBox="1"/>
          <p:nvPr/>
        </p:nvSpPr>
        <p:spPr>
          <a:xfrm>
            <a:off x="5891762" y="3801225"/>
            <a:ext cx="819000" cy="431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 rtl="0">
              <a:spcBef>
                <a:spcPts val="0"/>
              </a:spcBef>
              <a:buNone/>
            </a:pPr>
            <a:r>
              <a:rPr lang="en"/>
              <a:t>MF Proxy</a:t>
            </a:r>
          </a:p>
        </p:txBody>
      </p:sp>
      <p:cxnSp>
        <p:nvCxnSpPr>
          <p:cNvPr id="89" name="Shape 89"/>
          <p:cNvCxnSpPr>
            <a:stCxn id="84" idx="3"/>
            <a:endCxn id="82" idx="2"/>
          </p:cNvCxnSpPr>
          <p:nvPr/>
        </p:nvCxnSpPr>
        <p:spPr>
          <a:xfrm flipH="1" rot="10800000">
            <a:off x="6412700" y="3628751"/>
            <a:ext cx="931800" cy="103140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stealth"/>
            <a:tailEnd len="lg" w="lg" type="stealth"/>
          </a:ln>
        </p:spPr>
      </p:cxnSp>
      <p:pic>
        <p:nvPicPr>
          <p:cNvPr descr="Selection_004.png" id="90" name="Shape 9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07825" y="3099432"/>
            <a:ext cx="445625" cy="529187"/>
          </a:xfrm>
          <a:prstGeom prst="rect">
            <a:avLst/>
          </a:prstGeom>
          <a:noFill/>
          <a:ln>
            <a:noFill/>
          </a:ln>
        </p:spPr>
      </p:pic>
      <p:sp>
        <p:nvSpPr>
          <p:cNvPr id="91" name="Shape 91"/>
          <p:cNvSpPr txBox="1"/>
          <p:nvPr/>
        </p:nvSpPr>
        <p:spPr>
          <a:xfrm>
            <a:off x="8174387" y="2400325"/>
            <a:ext cx="969600" cy="65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Content Source</a:t>
            </a:r>
          </a:p>
        </p:txBody>
      </p:sp>
      <p:cxnSp>
        <p:nvCxnSpPr>
          <p:cNvPr id="92" name="Shape 92"/>
          <p:cNvCxnSpPr>
            <a:stCxn id="90" idx="1"/>
            <a:endCxn id="82" idx="3"/>
          </p:cNvCxnSpPr>
          <p:nvPr/>
        </p:nvCxnSpPr>
        <p:spPr>
          <a:xfrm rot="10800000">
            <a:off x="7567225" y="3364026"/>
            <a:ext cx="8406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stealth"/>
          </a:ln>
        </p:spPr>
      </p:cxnSp>
      <p:cxnSp>
        <p:nvCxnSpPr>
          <p:cNvPr id="93" name="Shape 93"/>
          <p:cNvCxnSpPr/>
          <p:nvPr/>
        </p:nvCxnSpPr>
        <p:spPr>
          <a:xfrm flipH="1">
            <a:off x="7946350" y="3194525"/>
            <a:ext cx="199500" cy="339000"/>
          </a:xfrm>
          <a:prstGeom prst="straightConnector1">
            <a:avLst/>
          </a:prstGeom>
          <a:noFill/>
          <a:ln cap="flat" cmpd="sng" w="28575">
            <a:solidFill>
              <a:schemeClr val="dk2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4" name="Shape 94"/>
          <p:cNvSpPr txBox="1"/>
          <p:nvPr/>
        </p:nvSpPr>
        <p:spPr>
          <a:xfrm>
            <a:off x="7826850" y="4235650"/>
            <a:ext cx="1317300" cy="849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Connection 1</a:t>
            </a:r>
          </a:p>
          <a:p>
            <a:pPr lvl="0">
              <a:spcBef>
                <a:spcPts val="0"/>
              </a:spcBef>
              <a:buNone/>
            </a:pPr>
            <a:r>
              <a:t/>
            </a:r>
            <a:endParaRPr/>
          </a:p>
          <a:p>
            <a:pPr lvl="0">
              <a:spcBef>
                <a:spcPts val="0"/>
              </a:spcBef>
              <a:buNone/>
            </a:pPr>
            <a:r>
              <a:rPr lang="en"/>
              <a:t>Connection 2</a:t>
            </a:r>
          </a:p>
        </p:txBody>
      </p:sp>
      <p:cxnSp>
        <p:nvCxnSpPr>
          <p:cNvPr id="95" name="Shape 95"/>
          <p:cNvCxnSpPr/>
          <p:nvPr/>
        </p:nvCxnSpPr>
        <p:spPr>
          <a:xfrm>
            <a:off x="7256725" y="4432450"/>
            <a:ext cx="518100" cy="0"/>
          </a:xfrm>
          <a:prstGeom prst="straightConnector1">
            <a:avLst/>
          </a:prstGeom>
          <a:noFill/>
          <a:ln cap="flat" cmpd="sng" w="38100">
            <a:solidFill>
              <a:srgbClr val="000000"/>
            </a:solidFill>
            <a:prstDash val="solid"/>
            <a:round/>
            <a:headEnd len="lg" w="lg" type="none"/>
            <a:tailEnd len="lg" w="lg" type="none"/>
          </a:ln>
        </p:spPr>
      </p:cxnSp>
      <p:cxnSp>
        <p:nvCxnSpPr>
          <p:cNvPr id="96" name="Shape 96"/>
          <p:cNvCxnSpPr/>
          <p:nvPr/>
        </p:nvCxnSpPr>
        <p:spPr>
          <a:xfrm>
            <a:off x="7256725" y="4847675"/>
            <a:ext cx="518100" cy="0"/>
          </a:xfrm>
          <a:prstGeom prst="straightConnector1">
            <a:avLst/>
          </a:prstGeom>
          <a:noFill/>
          <a:ln cap="flat" cmpd="sng" w="38100">
            <a:solidFill>
              <a:srgbClr val="0000FF"/>
            </a:solidFill>
            <a:prstDash val="solid"/>
            <a:round/>
            <a:headEnd len="lg" w="lg" type="none"/>
            <a:tailEnd len="lg" w="lg" type="none"/>
          </a:ln>
        </p:spPr>
      </p:cxnSp>
      <p:sp>
        <p:nvSpPr>
          <p:cNvPr id="97" name="Shape 97"/>
          <p:cNvSpPr txBox="1"/>
          <p:nvPr/>
        </p:nvSpPr>
        <p:spPr>
          <a:xfrm>
            <a:off x="7643475" y="3383087"/>
            <a:ext cx="688200" cy="5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Bottle-neck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This Week</a:t>
            </a:r>
          </a:p>
        </p:txBody>
      </p:sp>
      <p:sp>
        <p:nvSpPr>
          <p:cNvPr id="103" name="Shape 103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Figured out how to load wireless driver --&gt; Successfully ran MF examples 1&amp;3 over a wireless interface</a:t>
            </a:r>
            <a:br>
              <a:rPr lang="en"/>
            </a:br>
          </a:p>
          <a:p>
            <a:pPr lvl="0" rtl="0">
              <a:spcBef>
                <a:spcPts val="0"/>
              </a:spcBef>
              <a:buNone/>
            </a:pPr>
            <a:r>
              <a:t/>
            </a:r>
            <a:endParaRPr/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Reading Orbit documentation and working through errors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Tried the example in setting up an OML server to gather data from MF experiment</a:t>
            </a:r>
          </a:p>
        </p:txBody>
      </p:sp>
      <p:pic>
        <p:nvPicPr>
          <p:cNvPr id="104" name="Shape 1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907800" y="2329600"/>
            <a:ext cx="3474324" cy="12701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Shape 109"/>
          <p:cNvSpPr txBox="1"/>
          <p:nvPr>
            <p:ph type="title"/>
          </p:nvPr>
        </p:nvSpPr>
        <p:spPr>
          <a:xfrm>
            <a:off x="471900" y="738725"/>
            <a:ext cx="8222100" cy="767700"/>
          </a:xfrm>
          <a:prstGeom prst="rect">
            <a:avLst/>
          </a:prstGeom>
        </p:spPr>
        <p:txBody>
          <a:bodyPr anchorCtr="0" anchor="b" bIns="91425" lIns="91425" rIns="91425" tIns="91425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"/>
              <a:t>Next Week</a:t>
            </a:r>
          </a:p>
        </p:txBody>
      </p:sp>
      <p:sp>
        <p:nvSpPr>
          <p:cNvPr id="110" name="Shape 110"/>
          <p:cNvSpPr txBox="1"/>
          <p:nvPr>
            <p:ph idx="1" type="body"/>
          </p:nvPr>
        </p:nvSpPr>
        <p:spPr>
          <a:xfrm>
            <a:off x="471900" y="1919075"/>
            <a:ext cx="8222100" cy="2710200"/>
          </a:xfrm>
          <a:prstGeom prst="rect">
            <a:avLst/>
          </a:prstGeom>
        </p:spPr>
        <p:txBody>
          <a:bodyPr anchorCtr="0" anchor="t" bIns="91425" lIns="91425" rIns="91425" tIns="91425">
            <a:noAutofit/>
          </a:bodyPr>
          <a:lstStyle/>
          <a:p>
            <a:pPr indent="-228600" lvl="0" marL="457200" rtl="0">
              <a:spcBef>
                <a:spcPts val="0"/>
              </a:spcBef>
            </a:pPr>
            <a:r>
              <a:rPr lang="en"/>
              <a:t>Deploy MF with cache enabled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Successfully start OML server and monitor router statistics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Figure out how to transfer data from OML server into a JavaScript GUI</a:t>
            </a:r>
          </a:p>
          <a:p>
            <a:pPr indent="-228600" lvl="1" marL="914400" rtl="0">
              <a:spcBef>
                <a:spcPts val="0"/>
              </a:spcBef>
            </a:pPr>
            <a:r>
              <a:rPr lang="en"/>
              <a:t>JSON?</a:t>
            </a:r>
            <a:br>
              <a:rPr lang="en"/>
            </a:br>
          </a:p>
          <a:p>
            <a:pPr indent="-228600" lvl="0" marL="457200" rtl="0">
              <a:spcBef>
                <a:spcPts val="0"/>
              </a:spcBef>
            </a:pPr>
            <a:r>
              <a:rPr lang="en"/>
              <a:t>Project Website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material">
  <a:themeElements>
    <a:clrScheme name="Material">
      <a:dk1>
        <a:srgbClr val="4285F4"/>
      </a:dk1>
      <a:lt1>
        <a:srgbClr val="FFFFFF"/>
      </a:lt1>
      <a:dk2>
        <a:srgbClr val="424242"/>
      </a:dk2>
      <a:lt2>
        <a:srgbClr val="737373"/>
      </a:lt2>
      <a:accent1>
        <a:srgbClr val="0277BD"/>
      </a:accent1>
      <a:accent2>
        <a:srgbClr val="0F9D58"/>
      </a:accent2>
      <a:accent3>
        <a:srgbClr val="DB4437"/>
      </a:accent3>
      <a:accent4>
        <a:srgbClr val="FAFAFA"/>
      </a:accent4>
      <a:accent5>
        <a:srgbClr val="4FC3F7"/>
      </a:accent5>
      <a:accent6>
        <a:srgbClr val="F4B400"/>
      </a:accent6>
      <a:hlink>
        <a:srgbClr val="4FC3F7"/>
      </a:hlink>
      <a:folHlink>
        <a:srgbClr val="4FC3F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