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Satellite CDN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6407175" y="3725537"/>
            <a:ext cx="2394300" cy="14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7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Seo Bo Shim</a:t>
            </a:r>
          </a:p>
        </p:txBody>
      </p:sp>
      <p:pic>
        <p:nvPicPr>
          <p:cNvPr descr="Seo Bo Shim - Headshot.jpg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87" y="3794675"/>
            <a:ext cx="13239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60950" y="2094750"/>
            <a:ext cx="8222100" cy="196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Develop MFProxy in Java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Portable, easy to debug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Deploy as servlet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Get HTTP requests and parse the request URI to use content API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http:/localhost:8080/”URI” → MFget request</a:t>
            </a:r>
          </a:p>
        </p:txBody>
      </p:sp>
      <p:pic>
        <p:nvPicPr>
          <p:cNvPr descr="Selection_004.png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5405" y="4133773"/>
            <a:ext cx="522376" cy="6094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7752" y="4208432"/>
            <a:ext cx="522376" cy="51322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799937" y="3904932"/>
            <a:ext cx="15441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</a:t>
            </a:r>
          </a:p>
        </p:txBody>
      </p:sp>
      <p:cxnSp>
        <p:nvCxnSpPr>
          <p:cNvPr id="79" name="Shape 79"/>
          <p:cNvCxnSpPr>
            <a:stCxn id="76" idx="1"/>
            <a:endCxn id="77" idx="3"/>
          </p:cNvCxnSpPr>
          <p:nvPr/>
        </p:nvCxnSpPr>
        <p:spPr>
          <a:xfrm flipH="1">
            <a:off x="4710205" y="4438486"/>
            <a:ext cx="1825200" cy="26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none"/>
          </a:ln>
        </p:spPr>
      </p:cxnSp>
      <p:sp>
        <p:nvSpPr>
          <p:cNvPr id="80" name="Shape 80"/>
          <p:cNvSpPr txBox="1"/>
          <p:nvPr/>
        </p:nvSpPr>
        <p:spPr>
          <a:xfrm>
            <a:off x="6251918" y="3913475"/>
            <a:ext cx="13911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MF Proxy</a:t>
            </a:r>
          </a:p>
        </p:txBody>
      </p:sp>
      <p:cxnSp>
        <p:nvCxnSpPr>
          <p:cNvPr id="81" name="Shape 81"/>
          <p:cNvCxnSpPr>
            <a:stCxn id="76" idx="3"/>
            <a:endCxn id="82" idx="1"/>
          </p:cNvCxnSpPr>
          <p:nvPr/>
        </p:nvCxnSpPr>
        <p:spPr>
          <a:xfrm flipH="1" rot="10800000">
            <a:off x="7057781" y="4436386"/>
            <a:ext cx="1302900" cy="2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sp>
        <p:nvSpPr>
          <p:cNvPr id="83" name="Shape 83"/>
          <p:cNvSpPr txBox="1"/>
          <p:nvPr/>
        </p:nvSpPr>
        <p:spPr>
          <a:xfrm>
            <a:off x="5110150" y="4436375"/>
            <a:ext cx="1391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HTTP Request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7091925" y="4464875"/>
            <a:ext cx="1969800" cy="6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GET (send payload w/ GUID)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95700" y="6625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pic>
        <p:nvPicPr>
          <p:cNvPr descr="Selection_004.png"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6271" y="2870050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91" name="Shape 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53" y="2924054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254025" y="2516850"/>
            <a:ext cx="12576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1</a:t>
            </a:r>
          </a:p>
        </p:txBody>
      </p:sp>
      <p:cxnSp>
        <p:nvCxnSpPr>
          <p:cNvPr id="93" name="Shape 93"/>
          <p:cNvCxnSpPr>
            <a:stCxn id="90" idx="1"/>
            <a:endCxn id="91" idx="3"/>
          </p:cNvCxnSpPr>
          <p:nvPr/>
        </p:nvCxnSpPr>
        <p:spPr>
          <a:xfrm flipH="1">
            <a:off x="929471" y="3090462"/>
            <a:ext cx="1486800" cy="192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94" name="Shape 94"/>
          <p:cNvSpPr txBox="1"/>
          <p:nvPr/>
        </p:nvSpPr>
        <p:spPr>
          <a:xfrm>
            <a:off x="2127203" y="2509250"/>
            <a:ext cx="1133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95" name="Shape 95"/>
          <p:cNvCxnSpPr>
            <a:stCxn id="90" idx="3"/>
            <a:endCxn id="96" idx="1"/>
          </p:cNvCxnSpPr>
          <p:nvPr/>
        </p:nvCxnSpPr>
        <p:spPr>
          <a:xfrm flipH="1" rot="10800000">
            <a:off x="2841736" y="3088962"/>
            <a:ext cx="1061099" cy="1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2912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3366147" y="2394437"/>
            <a:ext cx="14892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0521" y="3941963"/>
            <a:ext cx="425465" cy="4408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99" name="Shape 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177" y="3975075"/>
            <a:ext cx="425465" cy="37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254024" y="3681525"/>
            <a:ext cx="1289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VLC Client 2</a:t>
            </a:r>
          </a:p>
        </p:txBody>
      </p:sp>
      <p:cxnSp>
        <p:nvCxnSpPr>
          <p:cNvPr id="101" name="Shape 101"/>
          <p:cNvCxnSpPr>
            <a:stCxn id="98" idx="1"/>
            <a:endCxn id="99" idx="3"/>
          </p:cNvCxnSpPr>
          <p:nvPr/>
        </p:nvCxnSpPr>
        <p:spPr>
          <a:xfrm rot="10800000">
            <a:off x="929621" y="4160575"/>
            <a:ext cx="1470900" cy="18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02" name="Shape 102"/>
          <p:cNvSpPr txBox="1"/>
          <p:nvPr/>
        </p:nvSpPr>
        <p:spPr>
          <a:xfrm>
            <a:off x="2074753" y="3556175"/>
            <a:ext cx="1077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103" name="Shape 103"/>
          <p:cNvCxnSpPr>
            <a:stCxn id="98" idx="3"/>
            <a:endCxn id="96" idx="2"/>
          </p:cNvCxnSpPr>
          <p:nvPr/>
        </p:nvCxnSpPr>
        <p:spPr>
          <a:xfrm flipH="1" rot="10800000">
            <a:off x="2825986" y="3309175"/>
            <a:ext cx="1289699" cy="853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7654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6506050" y="2435687"/>
            <a:ext cx="2658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Server (Content Source)</a:t>
            </a:r>
          </a:p>
        </p:txBody>
      </p:sp>
      <p:cxnSp>
        <p:nvCxnSpPr>
          <p:cNvPr id="106" name="Shape 106"/>
          <p:cNvCxnSpPr>
            <a:stCxn id="104" idx="1"/>
            <a:endCxn id="107" idx="3"/>
          </p:cNvCxnSpPr>
          <p:nvPr/>
        </p:nvCxnSpPr>
        <p:spPr>
          <a:xfrm rot="10800000">
            <a:off x="5830654" y="308882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108" name="Shape 108"/>
          <p:cNvCxnSpPr/>
          <p:nvPr/>
        </p:nvCxnSpPr>
        <p:spPr>
          <a:xfrm flipH="1">
            <a:off x="6315555" y="2947679"/>
            <a:ext cx="190500" cy="28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09" name="Shape 109"/>
          <p:cNvSpPr txBox="1"/>
          <p:nvPr/>
        </p:nvSpPr>
        <p:spPr>
          <a:xfrm>
            <a:off x="7668525" y="3485222"/>
            <a:ext cx="1257600" cy="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110" name="Shape 110"/>
          <p:cNvCxnSpPr/>
          <p:nvPr/>
        </p:nvCxnSpPr>
        <p:spPr>
          <a:xfrm>
            <a:off x="7159128" y="3798945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1" name="Shape 111"/>
          <p:cNvCxnSpPr/>
          <p:nvPr/>
        </p:nvCxnSpPr>
        <p:spPr>
          <a:xfrm>
            <a:off x="7159128" y="4144836"/>
            <a:ext cx="49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12" name="Shape 112"/>
          <p:cNvSpPr txBox="1"/>
          <p:nvPr/>
        </p:nvSpPr>
        <p:spPr>
          <a:xfrm>
            <a:off x="5844249" y="3333825"/>
            <a:ext cx="1133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  <p:pic>
        <p:nvPicPr>
          <p:cNvPr descr="Selection_004.png"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5287" y="2868415"/>
            <a:ext cx="425465" cy="44082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5150138" y="2504587"/>
            <a:ext cx="10611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Router</a:t>
            </a:r>
          </a:p>
        </p:txBody>
      </p:sp>
      <p:cxnSp>
        <p:nvCxnSpPr>
          <p:cNvPr id="114" name="Shape 114"/>
          <p:cNvCxnSpPr>
            <a:stCxn id="96" idx="3"/>
            <a:endCxn id="107" idx="1"/>
          </p:cNvCxnSpPr>
          <p:nvPr/>
        </p:nvCxnSpPr>
        <p:spPr>
          <a:xfrm>
            <a:off x="4328377" y="3088827"/>
            <a:ext cx="10770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7096" y="3924412"/>
            <a:ext cx="425465" cy="440823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pic>
      <p:cxnSp>
        <p:nvCxnSpPr>
          <p:cNvPr id="116" name="Shape 116"/>
          <p:cNvCxnSpPr>
            <a:stCxn id="96" idx="2"/>
            <a:endCxn id="115" idx="1"/>
          </p:cNvCxnSpPr>
          <p:nvPr/>
        </p:nvCxnSpPr>
        <p:spPr>
          <a:xfrm>
            <a:off x="4115645" y="3309239"/>
            <a:ext cx="451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117" name="Shape 117"/>
          <p:cNvCxnSpPr>
            <a:stCxn id="107" idx="2"/>
            <a:endCxn id="115" idx="3"/>
          </p:cNvCxnSpPr>
          <p:nvPr/>
        </p:nvCxnSpPr>
        <p:spPr>
          <a:xfrm flipH="1">
            <a:off x="4992520" y="3309239"/>
            <a:ext cx="625500" cy="8355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118" name="Shape 118"/>
          <p:cNvSpPr txBox="1"/>
          <p:nvPr/>
        </p:nvSpPr>
        <p:spPr>
          <a:xfrm>
            <a:off x="4471600" y="3541450"/>
            <a:ext cx="864300" cy="3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GNRS</a:t>
            </a:r>
          </a:p>
        </p:txBody>
      </p:sp>
      <p:sp>
        <p:nvSpPr>
          <p:cNvPr id="119" name="Shape 119"/>
          <p:cNvSpPr/>
          <p:nvPr/>
        </p:nvSpPr>
        <p:spPr>
          <a:xfrm>
            <a:off x="-20050" y="2416375"/>
            <a:ext cx="7841100" cy="1927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88112" y="1996200"/>
            <a:ext cx="1257600" cy="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MF Setup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Successfully deployed simple sender and receiver applications using the Content API (MFget, MFdoget, MFget_response)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Deployed tomcat-apache server with NetBeans IDE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Get HTTP requests and parse the request URI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Started working with the API --&gt; whats needed? (src/dst GUID, flags used)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60950" y="16007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Write in the Java MFget methods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Deploy MFProxy onto a topology and test functionality?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May need java mfserver application to test the API usage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What about the HTTP  response?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Write in error-checking and debugging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