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5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autoCompressPictures="0" embedTrueTypeFonts="1" strictFirstAndLastChars="0" saveSubsetFonts="1">
  <p:sldMasterIdLst>
    <p:sldMasterId id="2147483659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</p:sldIdLst>
  <p:sldSz cy="5143500" cx="9144000"/>
  <p:notesSz cx="6858000" cy="9144000"/>
  <p:embeddedFontLst>
    <p:embeddedFont>
      <p:font typeface="Roboto"/>
      <p:regular r:id="rId10"/>
      <p:bold r:id="rId11"/>
      <p:italic r:id="rId12"/>
      <p:boldItalic r:id="rId13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/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Roboto-bold.fntdata"/><Relationship Id="rId10" Type="http://schemas.openxmlformats.org/officeDocument/2006/relationships/font" Target="fonts/Roboto-regular.fntdata"/><Relationship Id="rId13" Type="http://schemas.openxmlformats.org/officeDocument/2006/relationships/font" Target="fonts/Roboto-boldItalic.fntdata"/><Relationship Id="rId12" Type="http://schemas.openxmlformats.org/officeDocument/2006/relationships/font" Target="fonts/Roboto-italic.fntdata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4" name="Shape 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 sz="1100"/>
            </a:lvl1pPr>
            <a:lvl2pPr lvl="1">
              <a:spcBef>
                <a:spcPts val="0"/>
              </a:spcBef>
              <a:defRPr sz="1100"/>
            </a:lvl2pPr>
            <a:lvl3pPr lvl="2">
              <a:spcBef>
                <a:spcPts val="0"/>
              </a:spcBef>
              <a:defRPr sz="1100"/>
            </a:lvl3pPr>
            <a:lvl4pPr lvl="3">
              <a:spcBef>
                <a:spcPts val="0"/>
              </a:spcBef>
              <a:defRPr sz="1100"/>
            </a:lvl4pPr>
            <a:lvl5pPr lvl="4">
              <a:spcBef>
                <a:spcPts val="0"/>
              </a:spcBef>
              <a:defRPr sz="1100"/>
            </a:lvl5pPr>
            <a:lvl6pPr lvl="5">
              <a:spcBef>
                <a:spcPts val="0"/>
              </a:spcBef>
              <a:defRPr sz="1100"/>
            </a:lvl6pPr>
            <a:lvl7pPr lvl="6">
              <a:spcBef>
                <a:spcPts val="0"/>
              </a:spcBef>
              <a:defRPr sz="1100"/>
            </a:lvl7pPr>
            <a:lvl8pPr lvl="7">
              <a:spcBef>
                <a:spcPts val="0"/>
              </a:spcBef>
              <a:defRPr sz="1100"/>
            </a:lvl8pPr>
            <a:lvl9pPr lvl="8">
              <a:spcBef>
                <a:spcPts val="0"/>
              </a:spcBef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Shape 64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5" name="Shape 65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hape 71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2" name="Shape 72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Shape 96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7" name="Shape 97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Shape 132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3" name="Shape 133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Shape 138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9" name="Shape 139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">
  <p:cSld name="Title slid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/>
          <p:nvPr/>
        </p:nvSpPr>
        <p:spPr>
          <a:xfrm flipH="1">
            <a:off x="8246400" y="4245925"/>
            <a:ext cx="897600" cy="897600"/>
          </a:xfrm>
          <a:prstGeom prst="rtTriangle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1" name="Shape 11"/>
          <p:cNvSpPr/>
          <p:nvPr/>
        </p:nvSpPr>
        <p:spPr>
          <a:xfrm flipH="1">
            <a:off x="8246400" y="4245875"/>
            <a:ext cx="897600" cy="897600"/>
          </a:xfrm>
          <a:prstGeom prst="round1Rect">
            <a:avLst>
              <a:gd fmla="val 16667" name="adj"/>
            </a:avLst>
          </a:prstGeom>
          <a:solidFill>
            <a:schemeClr val="lt1">
              <a:alpha val="68080"/>
            </a:schemeClr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2" name="Shape 12"/>
          <p:cNvSpPr txBox="1"/>
          <p:nvPr>
            <p:ph type="ctrTitle"/>
          </p:nvPr>
        </p:nvSpPr>
        <p:spPr>
          <a:xfrm>
            <a:off x="390525" y="1819275"/>
            <a:ext cx="8222100" cy="9336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>
              <a:spcBef>
                <a:spcPts val="0"/>
              </a:spcBef>
              <a:buSzPct val="100000"/>
              <a:defRPr sz="4800"/>
            </a:lvl1pPr>
            <a:lvl2pPr lvl="1">
              <a:spcBef>
                <a:spcPts val="0"/>
              </a:spcBef>
              <a:buSzPct val="100000"/>
              <a:defRPr sz="4800"/>
            </a:lvl2pPr>
            <a:lvl3pPr lvl="2">
              <a:spcBef>
                <a:spcPts val="0"/>
              </a:spcBef>
              <a:buSzPct val="100000"/>
              <a:defRPr sz="4800"/>
            </a:lvl3pPr>
            <a:lvl4pPr lvl="3">
              <a:spcBef>
                <a:spcPts val="0"/>
              </a:spcBef>
              <a:buSzPct val="100000"/>
              <a:defRPr sz="4800"/>
            </a:lvl4pPr>
            <a:lvl5pPr lvl="4">
              <a:spcBef>
                <a:spcPts val="0"/>
              </a:spcBef>
              <a:buSzPct val="100000"/>
              <a:defRPr sz="4800"/>
            </a:lvl5pPr>
            <a:lvl6pPr lvl="5">
              <a:spcBef>
                <a:spcPts val="0"/>
              </a:spcBef>
              <a:buSzPct val="100000"/>
              <a:defRPr sz="4800"/>
            </a:lvl6pPr>
            <a:lvl7pPr lvl="6">
              <a:spcBef>
                <a:spcPts val="0"/>
              </a:spcBef>
              <a:buSzPct val="100000"/>
              <a:defRPr sz="4800"/>
            </a:lvl7pPr>
            <a:lvl8pPr lvl="7">
              <a:spcBef>
                <a:spcPts val="0"/>
              </a:spcBef>
              <a:buSzPct val="100000"/>
              <a:defRPr sz="4800"/>
            </a:lvl8pPr>
            <a:lvl9pPr lvl="8">
              <a:spcBef>
                <a:spcPts val="0"/>
              </a:spcBef>
              <a:buSzPct val="100000"/>
              <a:defRPr sz="4800"/>
            </a:lvl9pPr>
          </a:lstStyle>
          <a:p/>
        </p:txBody>
      </p:sp>
      <p:sp>
        <p:nvSpPr>
          <p:cNvPr id="13" name="Shape 13"/>
          <p:cNvSpPr txBox="1"/>
          <p:nvPr>
            <p:ph idx="1" type="subTitle"/>
          </p:nvPr>
        </p:nvSpPr>
        <p:spPr>
          <a:xfrm>
            <a:off x="390525" y="2789130"/>
            <a:ext cx="8222100" cy="4329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None/>
              <a:defRPr>
                <a:solidFill>
                  <a:schemeClr val="lt1"/>
                </a:solidFill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1800">
                <a:solidFill>
                  <a:schemeClr val="lt1"/>
                </a:solidFill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1800">
                <a:solidFill>
                  <a:schemeClr val="lt1"/>
                </a:solidFill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1800">
                <a:solidFill>
                  <a:schemeClr val="lt1"/>
                </a:solidFill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1800">
                <a:solidFill>
                  <a:schemeClr val="lt1"/>
                </a:solidFill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1800">
                <a:solidFill>
                  <a:schemeClr val="lt1"/>
                </a:solidFill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1800">
                <a:solidFill>
                  <a:schemeClr val="lt1"/>
                </a:solidFill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1800">
                <a:solidFill>
                  <a:schemeClr val="lt1"/>
                </a:solidFill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18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4" name="Shape 14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Big number">
    <p:bg>
      <p:bgPr>
        <a:solidFill>
          <a:schemeClr val="accent4"/>
        </a:solidFill>
      </p:bgPr>
    </p:bg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Shape 58"/>
          <p:cNvSpPr txBox="1"/>
          <p:nvPr>
            <p:ph type="title"/>
          </p:nvPr>
        </p:nvSpPr>
        <p:spPr>
          <a:xfrm>
            <a:off x="475500" y="1258525"/>
            <a:ext cx="8222100" cy="19635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 algn="ctr">
              <a:spcBef>
                <a:spcPts val="0"/>
              </a:spcBef>
              <a:buClr>
                <a:schemeClr val="dk2"/>
              </a:buClr>
              <a:buSzPct val="100000"/>
              <a:defRPr sz="12000">
                <a:solidFill>
                  <a:schemeClr val="dk2"/>
                </a:solidFill>
              </a:defRPr>
            </a:lvl1pPr>
            <a:lvl2pPr lvl="1" algn="ctr">
              <a:spcBef>
                <a:spcPts val="0"/>
              </a:spcBef>
              <a:buClr>
                <a:schemeClr val="dk2"/>
              </a:buClr>
              <a:buSzPct val="100000"/>
              <a:defRPr sz="12000">
                <a:solidFill>
                  <a:schemeClr val="dk2"/>
                </a:solidFill>
              </a:defRPr>
            </a:lvl2pPr>
            <a:lvl3pPr lvl="2" algn="ctr">
              <a:spcBef>
                <a:spcPts val="0"/>
              </a:spcBef>
              <a:buClr>
                <a:schemeClr val="dk2"/>
              </a:buClr>
              <a:buSzPct val="100000"/>
              <a:defRPr sz="12000">
                <a:solidFill>
                  <a:schemeClr val="dk2"/>
                </a:solidFill>
              </a:defRPr>
            </a:lvl3pPr>
            <a:lvl4pPr lvl="3" algn="ctr">
              <a:spcBef>
                <a:spcPts val="0"/>
              </a:spcBef>
              <a:buClr>
                <a:schemeClr val="dk2"/>
              </a:buClr>
              <a:buSzPct val="100000"/>
              <a:defRPr sz="12000">
                <a:solidFill>
                  <a:schemeClr val="dk2"/>
                </a:solidFill>
              </a:defRPr>
            </a:lvl4pPr>
            <a:lvl5pPr lvl="4" algn="ctr">
              <a:spcBef>
                <a:spcPts val="0"/>
              </a:spcBef>
              <a:buClr>
                <a:schemeClr val="dk2"/>
              </a:buClr>
              <a:buSzPct val="100000"/>
              <a:defRPr sz="12000">
                <a:solidFill>
                  <a:schemeClr val="dk2"/>
                </a:solidFill>
              </a:defRPr>
            </a:lvl5pPr>
            <a:lvl6pPr lvl="5" algn="ctr">
              <a:spcBef>
                <a:spcPts val="0"/>
              </a:spcBef>
              <a:buClr>
                <a:schemeClr val="dk2"/>
              </a:buClr>
              <a:buSzPct val="100000"/>
              <a:defRPr sz="12000">
                <a:solidFill>
                  <a:schemeClr val="dk2"/>
                </a:solidFill>
              </a:defRPr>
            </a:lvl6pPr>
            <a:lvl7pPr lvl="6" algn="ctr">
              <a:spcBef>
                <a:spcPts val="0"/>
              </a:spcBef>
              <a:buClr>
                <a:schemeClr val="dk2"/>
              </a:buClr>
              <a:buSzPct val="100000"/>
              <a:defRPr sz="12000">
                <a:solidFill>
                  <a:schemeClr val="dk2"/>
                </a:solidFill>
              </a:defRPr>
            </a:lvl7pPr>
            <a:lvl8pPr lvl="7" algn="ctr">
              <a:spcBef>
                <a:spcPts val="0"/>
              </a:spcBef>
              <a:buClr>
                <a:schemeClr val="dk2"/>
              </a:buClr>
              <a:buSzPct val="100000"/>
              <a:defRPr sz="12000">
                <a:solidFill>
                  <a:schemeClr val="dk2"/>
                </a:solidFill>
              </a:defRPr>
            </a:lvl8pPr>
            <a:lvl9pPr lvl="8" algn="ctr">
              <a:spcBef>
                <a:spcPts val="0"/>
              </a:spcBef>
              <a:buClr>
                <a:schemeClr val="dk2"/>
              </a:buClr>
              <a:buSzPct val="100000"/>
              <a:defRPr sz="120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59" name="Shape 59"/>
          <p:cNvSpPr txBox="1"/>
          <p:nvPr>
            <p:ph idx="1" type="body"/>
          </p:nvPr>
        </p:nvSpPr>
        <p:spPr>
          <a:xfrm>
            <a:off x="475500" y="3304625"/>
            <a:ext cx="8222100" cy="13008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algn="ctr">
              <a:spcBef>
                <a:spcPts val="0"/>
              </a:spcBef>
              <a:defRPr/>
            </a:lvl1pPr>
            <a:lvl2pPr lvl="1" algn="ctr">
              <a:spcBef>
                <a:spcPts val="0"/>
              </a:spcBef>
              <a:defRPr/>
            </a:lvl2pPr>
            <a:lvl3pPr lvl="2" algn="ctr">
              <a:spcBef>
                <a:spcPts val="0"/>
              </a:spcBef>
              <a:defRPr/>
            </a:lvl3pPr>
            <a:lvl4pPr lvl="3" algn="ctr">
              <a:spcBef>
                <a:spcPts val="0"/>
              </a:spcBef>
              <a:defRPr/>
            </a:lvl4pPr>
            <a:lvl5pPr lvl="4" algn="ctr">
              <a:spcBef>
                <a:spcPts val="0"/>
              </a:spcBef>
              <a:defRPr/>
            </a:lvl5pPr>
            <a:lvl6pPr lvl="5" algn="ctr">
              <a:spcBef>
                <a:spcPts val="0"/>
              </a:spcBef>
              <a:defRPr/>
            </a:lvl6pPr>
            <a:lvl7pPr lvl="6" algn="ctr">
              <a:spcBef>
                <a:spcPts val="0"/>
              </a:spcBef>
              <a:defRPr/>
            </a:lvl7pPr>
            <a:lvl8pPr lvl="7" algn="ctr">
              <a:spcBef>
                <a:spcPts val="0"/>
              </a:spcBef>
              <a:defRPr/>
            </a:lvl8pPr>
            <a:lvl9pPr lvl="8" algn="ctr">
              <a:spcBef>
                <a:spcPts val="0"/>
              </a:spcBef>
              <a:defRPr/>
            </a:lvl9pPr>
          </a:lstStyle>
          <a:p/>
        </p:txBody>
      </p:sp>
      <p:sp>
        <p:nvSpPr>
          <p:cNvPr id="60" name="Shape 60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blank">
  <p:cSld name="Blank">
    <p:bg>
      <p:bgPr>
        <a:solidFill>
          <a:schemeClr val="accent4"/>
        </a:solidFill>
      </p:bgPr>
    </p:bg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Shape 62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secHead">
  <p:cSld name="Section header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hape 16"/>
          <p:cNvSpPr txBox="1"/>
          <p:nvPr>
            <p:ph type="title"/>
          </p:nvPr>
        </p:nvSpPr>
        <p:spPr>
          <a:xfrm>
            <a:off x="460950" y="2065350"/>
            <a:ext cx="8222100" cy="10128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spcBef>
                <a:spcPts val="0"/>
              </a:spcBef>
              <a:buSzPct val="100000"/>
              <a:defRPr sz="4200"/>
            </a:lvl1pPr>
            <a:lvl2pPr lvl="1">
              <a:spcBef>
                <a:spcPts val="0"/>
              </a:spcBef>
              <a:buSzPct val="100000"/>
              <a:defRPr sz="4200"/>
            </a:lvl2pPr>
            <a:lvl3pPr lvl="2">
              <a:spcBef>
                <a:spcPts val="0"/>
              </a:spcBef>
              <a:buSzPct val="100000"/>
              <a:defRPr sz="4200"/>
            </a:lvl3pPr>
            <a:lvl4pPr lvl="3">
              <a:spcBef>
                <a:spcPts val="0"/>
              </a:spcBef>
              <a:buSzPct val="100000"/>
              <a:defRPr sz="4200"/>
            </a:lvl4pPr>
            <a:lvl5pPr lvl="4">
              <a:spcBef>
                <a:spcPts val="0"/>
              </a:spcBef>
              <a:buSzPct val="100000"/>
              <a:defRPr sz="4200"/>
            </a:lvl5pPr>
            <a:lvl6pPr lvl="5">
              <a:spcBef>
                <a:spcPts val="0"/>
              </a:spcBef>
              <a:buSzPct val="100000"/>
              <a:defRPr sz="4200"/>
            </a:lvl6pPr>
            <a:lvl7pPr lvl="6">
              <a:spcBef>
                <a:spcPts val="0"/>
              </a:spcBef>
              <a:buSzPct val="100000"/>
              <a:defRPr sz="4200"/>
            </a:lvl7pPr>
            <a:lvl8pPr lvl="7">
              <a:spcBef>
                <a:spcPts val="0"/>
              </a:spcBef>
              <a:buSzPct val="100000"/>
              <a:defRPr sz="4200"/>
            </a:lvl8pPr>
            <a:lvl9pPr lvl="8">
              <a:spcBef>
                <a:spcPts val="0"/>
              </a:spcBef>
              <a:buSzPct val="100000"/>
              <a:defRPr sz="4200"/>
            </a:lvl9pPr>
          </a:lstStyle>
          <a:p/>
        </p:txBody>
      </p:sp>
      <p:sp>
        <p:nvSpPr>
          <p:cNvPr id="17" name="Shape 17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lt1"/>
                </a:solidFill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x">
  <p:cSld name="Title and body">
    <p:spTree>
      <p:nvGrpSpPr>
        <p:cNvPr id="18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Shape 19"/>
          <p:cNvSpPr/>
          <p:nvPr/>
        </p:nvSpPr>
        <p:spPr>
          <a:xfrm flipH="1" rot="10800000">
            <a:off x="0" y="1686000"/>
            <a:ext cx="9144000" cy="3457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0" name="Shape 20"/>
          <p:cNvSpPr/>
          <p:nvPr/>
        </p:nvSpPr>
        <p:spPr>
          <a:xfrm>
            <a:off x="0" y="1686000"/>
            <a:ext cx="91440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1" name="Shape 21"/>
          <p:cNvSpPr txBox="1"/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22" name="Shape 22"/>
          <p:cNvSpPr txBox="1"/>
          <p:nvPr>
            <p:ph idx="1" type="body"/>
          </p:nvPr>
        </p:nvSpPr>
        <p:spPr>
          <a:xfrm>
            <a:off x="471900" y="1919075"/>
            <a:ext cx="8222100" cy="27102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23" name="Shape 23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ColTx">
  <p:cSld name="Title and two columns">
    <p:spTree>
      <p:nvGrpSpPr>
        <p:cNvPr id="24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Shape 25"/>
          <p:cNvSpPr/>
          <p:nvPr/>
        </p:nvSpPr>
        <p:spPr>
          <a:xfrm flipH="1" rot="10800000">
            <a:off x="0" y="1686000"/>
            <a:ext cx="9144000" cy="3457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6" name="Shape 26"/>
          <p:cNvSpPr/>
          <p:nvPr/>
        </p:nvSpPr>
        <p:spPr>
          <a:xfrm>
            <a:off x="0" y="1686000"/>
            <a:ext cx="91440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7" name="Shape 27"/>
          <p:cNvSpPr txBox="1"/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28" name="Shape 28"/>
          <p:cNvSpPr txBox="1"/>
          <p:nvPr>
            <p:ph idx="1" type="body"/>
          </p:nvPr>
        </p:nvSpPr>
        <p:spPr>
          <a:xfrm>
            <a:off x="471900" y="1919075"/>
            <a:ext cx="3999900" cy="2710199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29" name="Shape 29"/>
          <p:cNvSpPr txBox="1"/>
          <p:nvPr>
            <p:ph idx="2" type="body"/>
          </p:nvPr>
        </p:nvSpPr>
        <p:spPr>
          <a:xfrm>
            <a:off x="4694250" y="1919075"/>
            <a:ext cx="3999900" cy="2710199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30" name="Shape 30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Only">
  <p:cSld name="Title only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Shape 32"/>
          <p:cNvSpPr/>
          <p:nvPr/>
        </p:nvSpPr>
        <p:spPr>
          <a:xfrm flipH="1" rot="10800000">
            <a:off x="0" y="656400"/>
            <a:ext cx="9144000" cy="44871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33" name="Shape 33"/>
          <p:cNvSpPr/>
          <p:nvPr/>
        </p:nvSpPr>
        <p:spPr>
          <a:xfrm>
            <a:off x="0" y="656350"/>
            <a:ext cx="91440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34" name="Shape 34"/>
          <p:cNvSpPr txBox="1"/>
          <p:nvPr>
            <p:ph type="title"/>
          </p:nvPr>
        </p:nvSpPr>
        <p:spPr>
          <a:xfrm>
            <a:off x="98250" y="16350"/>
            <a:ext cx="8826600" cy="6027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spcBef>
                <a:spcPts val="0"/>
              </a:spcBef>
              <a:buSzPct val="100000"/>
              <a:defRPr sz="1800"/>
            </a:lvl1pPr>
            <a:lvl2pPr lvl="1">
              <a:spcBef>
                <a:spcPts val="0"/>
              </a:spcBef>
              <a:buSzPct val="100000"/>
              <a:defRPr sz="1800"/>
            </a:lvl2pPr>
            <a:lvl3pPr lvl="2">
              <a:spcBef>
                <a:spcPts val="0"/>
              </a:spcBef>
              <a:buSzPct val="100000"/>
              <a:defRPr sz="1800"/>
            </a:lvl3pPr>
            <a:lvl4pPr lvl="3">
              <a:spcBef>
                <a:spcPts val="0"/>
              </a:spcBef>
              <a:buSzPct val="100000"/>
              <a:defRPr sz="1800"/>
            </a:lvl4pPr>
            <a:lvl5pPr lvl="4">
              <a:spcBef>
                <a:spcPts val="0"/>
              </a:spcBef>
              <a:buSzPct val="100000"/>
              <a:defRPr sz="1800"/>
            </a:lvl5pPr>
            <a:lvl6pPr lvl="5">
              <a:spcBef>
                <a:spcPts val="0"/>
              </a:spcBef>
              <a:buSzPct val="100000"/>
              <a:defRPr sz="1800"/>
            </a:lvl6pPr>
            <a:lvl7pPr lvl="6">
              <a:spcBef>
                <a:spcPts val="0"/>
              </a:spcBef>
              <a:buSzPct val="100000"/>
              <a:defRPr sz="1800"/>
            </a:lvl7pPr>
            <a:lvl8pPr lvl="7">
              <a:spcBef>
                <a:spcPts val="0"/>
              </a:spcBef>
              <a:buSzPct val="100000"/>
              <a:defRPr sz="1800"/>
            </a:lvl8pPr>
            <a:lvl9pPr lvl="8">
              <a:spcBef>
                <a:spcPts val="0"/>
              </a:spcBef>
              <a:buSzPct val="100000"/>
              <a:defRPr sz="1800"/>
            </a:lvl9pPr>
          </a:lstStyle>
          <a:p/>
        </p:txBody>
      </p:sp>
      <p:sp>
        <p:nvSpPr>
          <p:cNvPr id="35" name="Shape 35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One column text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Shape 37"/>
          <p:cNvSpPr txBox="1"/>
          <p:nvPr/>
        </p:nvSpPr>
        <p:spPr>
          <a:xfrm flipH="1" rot="10800000">
            <a:off x="3276600" y="25"/>
            <a:ext cx="5867400" cy="5143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38" name="Shape 38"/>
          <p:cNvSpPr/>
          <p:nvPr/>
        </p:nvSpPr>
        <p:spPr>
          <a:xfrm rot="-5400000">
            <a:off x="759150" y="2517450"/>
            <a:ext cx="51435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39" name="Shape 39"/>
          <p:cNvSpPr txBox="1"/>
          <p:nvPr>
            <p:ph type="title"/>
          </p:nvPr>
        </p:nvSpPr>
        <p:spPr>
          <a:xfrm>
            <a:off x="226077" y="357800"/>
            <a:ext cx="2808000" cy="9534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>
              <a:spcBef>
                <a:spcPts val="0"/>
              </a:spcBef>
              <a:buSzPct val="100000"/>
              <a:defRPr sz="2400"/>
            </a:lvl1pPr>
            <a:lvl2pPr lvl="1">
              <a:spcBef>
                <a:spcPts val="0"/>
              </a:spcBef>
              <a:buSzPct val="100000"/>
              <a:defRPr sz="2400"/>
            </a:lvl2pPr>
            <a:lvl3pPr lvl="2">
              <a:spcBef>
                <a:spcPts val="0"/>
              </a:spcBef>
              <a:buSzPct val="100000"/>
              <a:defRPr sz="2400"/>
            </a:lvl3pPr>
            <a:lvl4pPr lvl="3">
              <a:spcBef>
                <a:spcPts val="0"/>
              </a:spcBef>
              <a:buSzPct val="100000"/>
              <a:defRPr sz="2400"/>
            </a:lvl4pPr>
            <a:lvl5pPr lvl="4">
              <a:spcBef>
                <a:spcPts val="0"/>
              </a:spcBef>
              <a:buSzPct val="100000"/>
              <a:defRPr sz="2400"/>
            </a:lvl5pPr>
            <a:lvl6pPr lvl="5">
              <a:spcBef>
                <a:spcPts val="0"/>
              </a:spcBef>
              <a:buSzPct val="100000"/>
              <a:defRPr sz="2400"/>
            </a:lvl6pPr>
            <a:lvl7pPr lvl="6">
              <a:spcBef>
                <a:spcPts val="0"/>
              </a:spcBef>
              <a:buSzPct val="100000"/>
              <a:defRPr sz="2400"/>
            </a:lvl7pPr>
            <a:lvl8pPr lvl="7">
              <a:spcBef>
                <a:spcPts val="0"/>
              </a:spcBef>
              <a:buSzPct val="100000"/>
              <a:defRPr sz="2400"/>
            </a:lvl8pPr>
            <a:lvl9pPr lvl="8">
              <a:spcBef>
                <a:spcPts val="0"/>
              </a:spcBef>
              <a:buSzPct val="100000"/>
              <a:defRPr sz="2400"/>
            </a:lvl9pPr>
          </a:lstStyle>
          <a:p/>
        </p:txBody>
      </p:sp>
      <p:sp>
        <p:nvSpPr>
          <p:cNvPr id="40" name="Shape 40"/>
          <p:cNvSpPr txBox="1"/>
          <p:nvPr>
            <p:ph idx="1" type="body"/>
          </p:nvPr>
        </p:nvSpPr>
        <p:spPr>
          <a:xfrm>
            <a:off x="226075" y="1465800"/>
            <a:ext cx="2808000" cy="31635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Clr>
                <a:schemeClr val="lt1"/>
              </a:buClr>
              <a:buSzPct val="100000"/>
              <a:defRPr sz="12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buClr>
                <a:schemeClr val="lt1"/>
              </a:buClr>
              <a:buSzPct val="100000"/>
              <a:defRPr sz="12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buClr>
                <a:schemeClr val="lt1"/>
              </a:buClr>
              <a:buSzPct val="100000"/>
              <a:defRPr sz="12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buClr>
                <a:schemeClr val="lt1"/>
              </a:buClr>
              <a:buSzPct val="100000"/>
              <a:defRPr sz="12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buClr>
                <a:schemeClr val="lt1"/>
              </a:buClr>
              <a:buSzPct val="100000"/>
              <a:defRPr sz="12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buClr>
                <a:schemeClr val="lt1"/>
              </a:buClr>
              <a:buSzPct val="100000"/>
              <a:defRPr sz="12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buClr>
                <a:schemeClr val="lt1"/>
              </a:buClr>
              <a:buSzPct val="100000"/>
              <a:defRPr sz="12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buClr>
                <a:schemeClr val="lt1"/>
              </a:buClr>
              <a:buSzPct val="100000"/>
              <a:defRPr sz="12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buClr>
                <a:schemeClr val="lt1"/>
              </a:buClr>
              <a:buSzPct val="100000"/>
              <a:defRPr sz="1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41" name="Shape 41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Main point">
    <p:spTree>
      <p:nvGrpSpPr>
        <p:cNvPr id="42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Shape 43"/>
          <p:cNvSpPr txBox="1"/>
          <p:nvPr>
            <p:ph type="title"/>
          </p:nvPr>
        </p:nvSpPr>
        <p:spPr>
          <a:xfrm>
            <a:off x="490250" y="488250"/>
            <a:ext cx="6227100" cy="40908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spcBef>
                <a:spcPts val="0"/>
              </a:spcBef>
              <a:buSzPct val="100000"/>
              <a:defRPr sz="6000"/>
            </a:lvl1pPr>
            <a:lvl2pPr lvl="1">
              <a:spcBef>
                <a:spcPts val="0"/>
              </a:spcBef>
              <a:buSzPct val="100000"/>
              <a:defRPr sz="6000"/>
            </a:lvl2pPr>
            <a:lvl3pPr lvl="2">
              <a:spcBef>
                <a:spcPts val="0"/>
              </a:spcBef>
              <a:buSzPct val="100000"/>
              <a:defRPr sz="6000"/>
            </a:lvl3pPr>
            <a:lvl4pPr lvl="3">
              <a:spcBef>
                <a:spcPts val="0"/>
              </a:spcBef>
              <a:buSzPct val="100000"/>
              <a:defRPr sz="6000"/>
            </a:lvl4pPr>
            <a:lvl5pPr lvl="4">
              <a:spcBef>
                <a:spcPts val="0"/>
              </a:spcBef>
              <a:buSzPct val="100000"/>
              <a:defRPr sz="6000"/>
            </a:lvl5pPr>
            <a:lvl6pPr lvl="5">
              <a:spcBef>
                <a:spcPts val="0"/>
              </a:spcBef>
              <a:buSzPct val="100000"/>
              <a:defRPr sz="6000"/>
            </a:lvl6pPr>
            <a:lvl7pPr lvl="6">
              <a:spcBef>
                <a:spcPts val="0"/>
              </a:spcBef>
              <a:buSzPct val="100000"/>
              <a:defRPr sz="6000"/>
            </a:lvl7pPr>
            <a:lvl8pPr lvl="7">
              <a:spcBef>
                <a:spcPts val="0"/>
              </a:spcBef>
              <a:buSzPct val="100000"/>
              <a:defRPr sz="6000"/>
            </a:lvl8pPr>
            <a:lvl9pPr lvl="8">
              <a:spcBef>
                <a:spcPts val="0"/>
              </a:spcBef>
              <a:buSzPct val="100000"/>
              <a:defRPr sz="6000"/>
            </a:lvl9pPr>
          </a:lstStyle>
          <a:p/>
        </p:txBody>
      </p:sp>
      <p:sp>
        <p:nvSpPr>
          <p:cNvPr id="44" name="Shape 44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lt1"/>
                </a:solidFill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Section title and description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Shape 46"/>
          <p:cNvSpPr/>
          <p:nvPr/>
        </p:nvSpPr>
        <p:spPr>
          <a:xfrm flipH="1">
            <a:off x="0" y="0"/>
            <a:ext cx="4572000" cy="5143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47" name="Shape 47"/>
          <p:cNvSpPr/>
          <p:nvPr/>
        </p:nvSpPr>
        <p:spPr>
          <a:xfrm rot="5400000">
            <a:off x="1946425" y="2517750"/>
            <a:ext cx="51429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48" name="Shape 48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 algn="ctr">
              <a:spcBef>
                <a:spcPts val="0"/>
              </a:spcBef>
              <a:buClr>
                <a:schemeClr val="dk2"/>
              </a:buClr>
              <a:buSzPct val="100000"/>
              <a:defRPr sz="4200">
                <a:solidFill>
                  <a:schemeClr val="dk2"/>
                </a:solidFill>
              </a:defRPr>
            </a:lvl1pPr>
            <a:lvl2pPr lvl="1" algn="ctr">
              <a:spcBef>
                <a:spcPts val="0"/>
              </a:spcBef>
              <a:buClr>
                <a:schemeClr val="dk2"/>
              </a:buClr>
              <a:buSzPct val="100000"/>
              <a:defRPr sz="4200">
                <a:solidFill>
                  <a:schemeClr val="dk2"/>
                </a:solidFill>
              </a:defRPr>
            </a:lvl2pPr>
            <a:lvl3pPr lvl="2" algn="ctr">
              <a:spcBef>
                <a:spcPts val="0"/>
              </a:spcBef>
              <a:buClr>
                <a:schemeClr val="dk2"/>
              </a:buClr>
              <a:buSzPct val="100000"/>
              <a:defRPr sz="4200">
                <a:solidFill>
                  <a:schemeClr val="dk2"/>
                </a:solidFill>
              </a:defRPr>
            </a:lvl3pPr>
            <a:lvl4pPr lvl="3" algn="ctr">
              <a:spcBef>
                <a:spcPts val="0"/>
              </a:spcBef>
              <a:buClr>
                <a:schemeClr val="dk2"/>
              </a:buClr>
              <a:buSzPct val="100000"/>
              <a:defRPr sz="4200">
                <a:solidFill>
                  <a:schemeClr val="dk2"/>
                </a:solidFill>
              </a:defRPr>
            </a:lvl4pPr>
            <a:lvl5pPr lvl="4" algn="ctr">
              <a:spcBef>
                <a:spcPts val="0"/>
              </a:spcBef>
              <a:buClr>
                <a:schemeClr val="dk2"/>
              </a:buClr>
              <a:buSzPct val="100000"/>
              <a:defRPr sz="4200">
                <a:solidFill>
                  <a:schemeClr val="dk2"/>
                </a:solidFill>
              </a:defRPr>
            </a:lvl5pPr>
            <a:lvl6pPr lvl="5" algn="ctr">
              <a:spcBef>
                <a:spcPts val="0"/>
              </a:spcBef>
              <a:buClr>
                <a:schemeClr val="dk2"/>
              </a:buClr>
              <a:buSzPct val="100000"/>
              <a:defRPr sz="4200">
                <a:solidFill>
                  <a:schemeClr val="dk2"/>
                </a:solidFill>
              </a:defRPr>
            </a:lvl6pPr>
            <a:lvl7pPr lvl="6" algn="ctr">
              <a:spcBef>
                <a:spcPts val="0"/>
              </a:spcBef>
              <a:buClr>
                <a:schemeClr val="dk2"/>
              </a:buClr>
              <a:buSzPct val="100000"/>
              <a:defRPr sz="4200">
                <a:solidFill>
                  <a:schemeClr val="dk2"/>
                </a:solidFill>
              </a:defRPr>
            </a:lvl7pPr>
            <a:lvl8pPr lvl="7" algn="ctr">
              <a:spcBef>
                <a:spcPts val="0"/>
              </a:spcBef>
              <a:buClr>
                <a:schemeClr val="dk2"/>
              </a:buClr>
              <a:buSzPct val="100000"/>
              <a:defRPr sz="4200">
                <a:solidFill>
                  <a:schemeClr val="dk2"/>
                </a:solidFill>
              </a:defRPr>
            </a:lvl8pPr>
            <a:lvl9pPr lvl="8" algn="ctr">
              <a:spcBef>
                <a:spcPts val="0"/>
              </a:spcBef>
              <a:buClr>
                <a:schemeClr val="dk2"/>
              </a:buClr>
              <a:buSzPct val="100000"/>
              <a:defRPr sz="42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49" name="Shape 49"/>
          <p:cNvSpPr txBox="1"/>
          <p:nvPr>
            <p:ph idx="1" type="subTitle"/>
          </p:nvPr>
        </p:nvSpPr>
        <p:spPr>
          <a:xfrm>
            <a:off x="265500" y="2779466"/>
            <a:ext cx="4045200" cy="1235099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9pPr>
          </a:lstStyle>
          <a:p/>
        </p:txBody>
      </p:sp>
      <p:sp>
        <p:nvSpPr>
          <p:cNvPr id="50" name="Shape 50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51" name="Shape 51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lt1"/>
                </a:solidFill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Caption"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Shape 53"/>
          <p:cNvSpPr txBox="1"/>
          <p:nvPr/>
        </p:nvSpPr>
        <p:spPr>
          <a:xfrm flipH="1" rot="10800000">
            <a:off x="0" y="0"/>
            <a:ext cx="9144000" cy="46959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54" name="Shape 54"/>
          <p:cNvSpPr/>
          <p:nvPr/>
        </p:nvSpPr>
        <p:spPr>
          <a:xfrm flipH="1" rot="10800000">
            <a:off x="0" y="4622725"/>
            <a:ext cx="9144000" cy="741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55" name="Shape 55"/>
          <p:cNvSpPr txBox="1"/>
          <p:nvPr>
            <p:ph idx="1" type="body"/>
          </p:nvPr>
        </p:nvSpPr>
        <p:spPr>
          <a:xfrm>
            <a:off x="57150" y="4696825"/>
            <a:ext cx="8382000" cy="4467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1200">
                <a:solidFill>
                  <a:schemeClr val="lt1"/>
                </a:solidFill>
              </a:defRPr>
            </a:lvl1pPr>
          </a:lstStyle>
          <a:p/>
        </p:txBody>
      </p:sp>
      <p:sp>
        <p:nvSpPr>
          <p:cNvPr id="56" name="Shape 56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lt1"/>
                </a:solidFill>
              </a:rPr>
              <a:t>‹#›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chemeClr val="dk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/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lvl="0">
              <a:spcBef>
                <a:spcPts val="0"/>
              </a:spcBef>
              <a:buClr>
                <a:schemeClr val="lt1"/>
              </a:buClr>
              <a:buSzPct val="1000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>
              <a:spcBef>
                <a:spcPts val="0"/>
              </a:spcBef>
              <a:buClr>
                <a:schemeClr val="lt1"/>
              </a:buClr>
              <a:buSzPct val="1000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>
              <a:spcBef>
                <a:spcPts val="0"/>
              </a:spcBef>
              <a:buClr>
                <a:schemeClr val="lt1"/>
              </a:buClr>
              <a:buSzPct val="1000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>
              <a:spcBef>
                <a:spcPts val="0"/>
              </a:spcBef>
              <a:buClr>
                <a:schemeClr val="lt1"/>
              </a:buClr>
              <a:buSzPct val="1000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>
              <a:spcBef>
                <a:spcPts val="0"/>
              </a:spcBef>
              <a:buClr>
                <a:schemeClr val="lt1"/>
              </a:buClr>
              <a:buSzPct val="1000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>
              <a:spcBef>
                <a:spcPts val="0"/>
              </a:spcBef>
              <a:buClr>
                <a:schemeClr val="lt1"/>
              </a:buClr>
              <a:buSzPct val="1000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>
              <a:spcBef>
                <a:spcPts val="0"/>
              </a:spcBef>
              <a:buClr>
                <a:schemeClr val="lt1"/>
              </a:buClr>
              <a:buSzPct val="1000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>
              <a:spcBef>
                <a:spcPts val="0"/>
              </a:spcBef>
              <a:buClr>
                <a:schemeClr val="lt1"/>
              </a:buClr>
              <a:buSzPct val="1000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>
              <a:spcBef>
                <a:spcPts val="0"/>
              </a:spcBef>
              <a:buClr>
                <a:schemeClr val="lt1"/>
              </a:buClr>
              <a:buSzPct val="1000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7" name="Shape 7"/>
          <p:cNvSpPr txBox="1"/>
          <p:nvPr>
            <p:ph idx="1" type="body"/>
          </p:nvPr>
        </p:nvSpPr>
        <p:spPr>
          <a:xfrm>
            <a:off x="471900" y="1919075"/>
            <a:ext cx="8222100" cy="271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2"/>
              </a:buClr>
              <a:buSzPct val="100000"/>
              <a:buFont typeface="Roboto"/>
              <a:defRPr sz="18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2"/>
              </a:buClr>
              <a:buFont typeface="Roboto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2"/>
              </a:buClr>
              <a:buFont typeface="Roboto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2"/>
              </a:buClr>
              <a:buFont typeface="Roboto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2"/>
              </a:buClr>
              <a:buFont typeface="Roboto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2"/>
              </a:buClr>
              <a:buFont typeface="Roboto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2"/>
              </a:buClr>
              <a:buFont typeface="Roboto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2"/>
              </a:buClr>
              <a:buFont typeface="Roboto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2"/>
              </a:buClr>
              <a:buFont typeface="Roboto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8" name="Shape 8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 algn="r">
              <a:spcBef>
                <a:spcPts val="0"/>
              </a:spcBef>
              <a:buNone/>
            </a:pPr>
            <a:fld id="{00000000-1234-1234-1234-123412341234}" type="slidenum">
              <a:rPr lang="en"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rPr>
              <a:t>‹#›</a:t>
            </a:fld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00.jp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01.png"/><Relationship Id="rId4" Type="http://schemas.openxmlformats.org/officeDocument/2006/relationships/image" Target="../media/image02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01.png"/><Relationship Id="rId4" Type="http://schemas.openxmlformats.org/officeDocument/2006/relationships/image" Target="../media/image02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0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Shape 67"/>
          <p:cNvSpPr txBox="1"/>
          <p:nvPr>
            <p:ph type="ctrTitle"/>
          </p:nvPr>
        </p:nvSpPr>
        <p:spPr>
          <a:xfrm>
            <a:off x="390525" y="1819275"/>
            <a:ext cx="8222100" cy="9336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 algn="ctr">
              <a:spcBef>
                <a:spcPts val="0"/>
              </a:spcBef>
              <a:buNone/>
            </a:pPr>
            <a:r>
              <a:rPr lang="en"/>
              <a:t>Satellite CDN</a:t>
            </a:r>
          </a:p>
        </p:txBody>
      </p:sp>
      <p:sp>
        <p:nvSpPr>
          <p:cNvPr id="68" name="Shape 68"/>
          <p:cNvSpPr txBox="1"/>
          <p:nvPr>
            <p:ph idx="1" type="subTitle"/>
          </p:nvPr>
        </p:nvSpPr>
        <p:spPr>
          <a:xfrm>
            <a:off x="6407175" y="3725537"/>
            <a:ext cx="2394300" cy="1471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Week 8</a:t>
            </a:r>
          </a:p>
          <a:p>
            <a:pPr lvl="0">
              <a:spcBef>
                <a:spcPts val="0"/>
              </a:spcBef>
              <a:buNone/>
            </a:pPr>
            <a:r>
              <a:rPr lang="en"/>
              <a:t>Presentation by:</a:t>
            </a:r>
          </a:p>
          <a:p>
            <a:pPr lvl="0">
              <a:spcBef>
                <a:spcPts val="0"/>
              </a:spcBef>
              <a:buNone/>
            </a:pPr>
            <a:r>
              <a:rPr lang="en"/>
              <a:t>Seo Bo Shim</a:t>
            </a:r>
          </a:p>
        </p:txBody>
      </p:sp>
      <p:pic>
        <p:nvPicPr>
          <p:cNvPr descr="Seo Bo Shim - Headshot.jpg" id="69" name="Shape 6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012087" y="3794675"/>
            <a:ext cx="1323975" cy="133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Shape 74"/>
          <p:cNvSpPr txBox="1"/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Project Overview</a:t>
            </a:r>
          </a:p>
        </p:txBody>
      </p:sp>
      <p:sp>
        <p:nvSpPr>
          <p:cNvPr id="75" name="Shape 75"/>
          <p:cNvSpPr txBox="1"/>
          <p:nvPr>
            <p:ph idx="1" type="body"/>
          </p:nvPr>
        </p:nvSpPr>
        <p:spPr>
          <a:xfrm>
            <a:off x="460950" y="2094750"/>
            <a:ext cx="8222100" cy="19692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spcBef>
                <a:spcPts val="0"/>
              </a:spcBef>
            </a:pPr>
            <a:r>
              <a:rPr lang="en"/>
              <a:t>Develop MFProxy in Java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Portable, easy to debug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Deploy as servlet</a:t>
            </a:r>
            <a:br>
              <a:rPr lang="en"/>
            </a:b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Get HTTP requests and parse the request URI to use content API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http:/localhost:8080/”URI” → MFget request</a:t>
            </a:r>
          </a:p>
        </p:txBody>
      </p:sp>
      <p:pic>
        <p:nvPicPr>
          <p:cNvPr descr="Selection_004.png" id="76" name="Shape 7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985955" y="4084123"/>
            <a:ext cx="522376" cy="609427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Selection_006.png" id="77" name="Shape 7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77752" y="4132232"/>
            <a:ext cx="522376" cy="513223"/>
          </a:xfrm>
          <a:prstGeom prst="rect">
            <a:avLst/>
          </a:prstGeom>
          <a:noFill/>
          <a:ln>
            <a:noFill/>
          </a:ln>
        </p:spPr>
      </p:pic>
      <p:sp>
        <p:nvSpPr>
          <p:cNvPr id="78" name="Shape 78"/>
          <p:cNvSpPr txBox="1"/>
          <p:nvPr/>
        </p:nvSpPr>
        <p:spPr>
          <a:xfrm>
            <a:off x="-10062" y="3828732"/>
            <a:ext cx="1544100" cy="51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VLC Client</a:t>
            </a:r>
          </a:p>
        </p:txBody>
      </p:sp>
      <p:cxnSp>
        <p:nvCxnSpPr>
          <p:cNvPr id="79" name="Shape 79"/>
          <p:cNvCxnSpPr>
            <a:stCxn id="76" idx="1"/>
            <a:endCxn id="77" idx="3"/>
          </p:cNvCxnSpPr>
          <p:nvPr/>
        </p:nvCxnSpPr>
        <p:spPr>
          <a:xfrm rot="10800000">
            <a:off x="900255" y="4388836"/>
            <a:ext cx="1085700" cy="0"/>
          </a:xfrm>
          <a:prstGeom prst="straightConnector1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lg" w="lg" type="stealth"/>
            <a:tailEnd len="lg" w="lg" type="none"/>
          </a:ln>
        </p:spPr>
      </p:cxnSp>
      <p:sp>
        <p:nvSpPr>
          <p:cNvPr id="80" name="Shape 80"/>
          <p:cNvSpPr txBox="1"/>
          <p:nvPr/>
        </p:nvSpPr>
        <p:spPr>
          <a:xfrm>
            <a:off x="1638243" y="3828725"/>
            <a:ext cx="1391100" cy="496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b="1" lang="en"/>
              <a:t>MF Proxy</a:t>
            </a:r>
          </a:p>
        </p:txBody>
      </p:sp>
      <p:cxnSp>
        <p:nvCxnSpPr>
          <p:cNvPr id="81" name="Shape 81"/>
          <p:cNvCxnSpPr>
            <a:stCxn id="76" idx="3"/>
            <a:endCxn id="82" idx="1"/>
          </p:cNvCxnSpPr>
          <p:nvPr/>
        </p:nvCxnSpPr>
        <p:spPr>
          <a:xfrm flipH="1" rot="10800000">
            <a:off x="2508331" y="4386736"/>
            <a:ext cx="1302900" cy="2100"/>
          </a:xfrm>
          <a:prstGeom prst="straightConnector1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lg" w="lg" type="none"/>
            <a:tailEnd len="lg" w="lg" type="stealth"/>
          </a:ln>
        </p:spPr>
      </p:cxnSp>
      <p:sp>
        <p:nvSpPr>
          <p:cNvPr id="83" name="Shape 83"/>
          <p:cNvSpPr txBox="1"/>
          <p:nvPr/>
        </p:nvSpPr>
        <p:spPr>
          <a:xfrm>
            <a:off x="1008633" y="4435325"/>
            <a:ext cx="868799" cy="406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HTTP Request</a:t>
            </a:r>
          </a:p>
        </p:txBody>
      </p:sp>
      <p:sp>
        <p:nvSpPr>
          <p:cNvPr id="84" name="Shape 84"/>
          <p:cNvSpPr txBox="1"/>
          <p:nvPr/>
        </p:nvSpPr>
        <p:spPr>
          <a:xfrm>
            <a:off x="2174875" y="4576075"/>
            <a:ext cx="1969800" cy="60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GET (send payload info/GUID)</a:t>
            </a:r>
          </a:p>
        </p:txBody>
      </p:sp>
      <p:cxnSp>
        <p:nvCxnSpPr>
          <p:cNvPr id="85" name="Shape 85"/>
          <p:cNvCxnSpPr/>
          <p:nvPr/>
        </p:nvCxnSpPr>
        <p:spPr>
          <a:xfrm flipH="1">
            <a:off x="4144600" y="3874300"/>
            <a:ext cx="34500" cy="1175700"/>
          </a:xfrm>
          <a:prstGeom prst="straightConnector1">
            <a:avLst/>
          </a:prstGeom>
          <a:noFill/>
          <a:ln cap="flat" cmpd="sng" w="38100">
            <a:solidFill>
              <a:schemeClr val="dk2"/>
            </a:solidFill>
            <a:prstDash val="dot"/>
            <a:round/>
            <a:headEnd len="lg" w="lg" type="none"/>
            <a:tailEnd len="lg" w="lg" type="none"/>
          </a:ln>
        </p:spPr>
      </p:cxnSp>
      <p:pic>
        <p:nvPicPr>
          <p:cNvPr descr="Selection_004.png" id="86" name="Shape 8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120680" y="4139448"/>
            <a:ext cx="522376" cy="609427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Selection_006.png" id="87" name="Shape 8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512477" y="4187557"/>
            <a:ext cx="522376" cy="513223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88" name="Shape 88"/>
          <p:cNvCxnSpPr>
            <a:stCxn id="86" idx="1"/>
            <a:endCxn id="87" idx="3"/>
          </p:cNvCxnSpPr>
          <p:nvPr/>
        </p:nvCxnSpPr>
        <p:spPr>
          <a:xfrm rot="10800000">
            <a:off x="5034980" y="4444161"/>
            <a:ext cx="1085700" cy="0"/>
          </a:xfrm>
          <a:prstGeom prst="straightConnector1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lg" w="lg" type="none"/>
            <a:tailEnd len="lg" w="lg" type="stealth"/>
          </a:ln>
        </p:spPr>
      </p:cxnSp>
      <p:sp>
        <p:nvSpPr>
          <p:cNvPr id="89" name="Shape 89"/>
          <p:cNvSpPr txBox="1"/>
          <p:nvPr/>
        </p:nvSpPr>
        <p:spPr>
          <a:xfrm>
            <a:off x="5772968" y="3884050"/>
            <a:ext cx="1391100" cy="496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b="1" lang="en"/>
              <a:t>MF Proxy</a:t>
            </a:r>
          </a:p>
        </p:txBody>
      </p:sp>
      <p:cxnSp>
        <p:nvCxnSpPr>
          <p:cNvPr id="90" name="Shape 90"/>
          <p:cNvCxnSpPr>
            <a:stCxn id="86" idx="3"/>
            <a:endCxn id="91" idx="1"/>
          </p:cNvCxnSpPr>
          <p:nvPr/>
        </p:nvCxnSpPr>
        <p:spPr>
          <a:xfrm flipH="1" rot="10800000">
            <a:off x="6643056" y="4442061"/>
            <a:ext cx="1302900" cy="2100"/>
          </a:xfrm>
          <a:prstGeom prst="straightConnector1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lg" w="lg" type="stealth"/>
            <a:tailEnd len="lg" w="lg" type="none"/>
          </a:ln>
        </p:spPr>
      </p:cxnSp>
      <p:sp>
        <p:nvSpPr>
          <p:cNvPr id="92" name="Shape 92"/>
          <p:cNvSpPr txBox="1"/>
          <p:nvPr/>
        </p:nvSpPr>
        <p:spPr>
          <a:xfrm>
            <a:off x="5143346" y="4490650"/>
            <a:ext cx="1185600" cy="351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HTTP Response</a:t>
            </a:r>
          </a:p>
        </p:txBody>
      </p:sp>
      <p:sp>
        <p:nvSpPr>
          <p:cNvPr id="93" name="Shape 93"/>
          <p:cNvSpPr txBox="1"/>
          <p:nvPr/>
        </p:nvSpPr>
        <p:spPr>
          <a:xfrm>
            <a:off x="6751575" y="4652275"/>
            <a:ext cx="1544100" cy="60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GUID Content</a:t>
            </a:r>
          </a:p>
        </p:txBody>
      </p:sp>
      <p:sp>
        <p:nvSpPr>
          <p:cNvPr id="94" name="Shape 94"/>
          <p:cNvSpPr txBox="1"/>
          <p:nvPr/>
        </p:nvSpPr>
        <p:spPr>
          <a:xfrm>
            <a:off x="4144587" y="3820182"/>
            <a:ext cx="1544100" cy="51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VLC Client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Shape 99"/>
          <p:cNvSpPr txBox="1"/>
          <p:nvPr>
            <p:ph type="title"/>
          </p:nvPr>
        </p:nvSpPr>
        <p:spPr>
          <a:xfrm>
            <a:off x="395700" y="662525"/>
            <a:ext cx="8222100" cy="7677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Project Overview</a:t>
            </a:r>
          </a:p>
        </p:txBody>
      </p:sp>
      <p:pic>
        <p:nvPicPr>
          <p:cNvPr descr="Selection_004.png" id="100" name="Shape 10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416271" y="2870050"/>
            <a:ext cx="425465" cy="440823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Selection_006.png" id="101" name="Shape 10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04153" y="2924054"/>
            <a:ext cx="425465" cy="371235"/>
          </a:xfrm>
          <a:prstGeom prst="rect">
            <a:avLst/>
          </a:prstGeom>
          <a:noFill/>
          <a:ln>
            <a:noFill/>
          </a:ln>
        </p:spPr>
      </p:pic>
      <p:sp>
        <p:nvSpPr>
          <p:cNvPr id="102" name="Shape 102"/>
          <p:cNvSpPr txBox="1"/>
          <p:nvPr/>
        </p:nvSpPr>
        <p:spPr>
          <a:xfrm>
            <a:off x="254025" y="2516850"/>
            <a:ext cx="1257600" cy="37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VLC Client 1</a:t>
            </a:r>
          </a:p>
        </p:txBody>
      </p:sp>
      <p:cxnSp>
        <p:nvCxnSpPr>
          <p:cNvPr id="103" name="Shape 103"/>
          <p:cNvCxnSpPr>
            <a:stCxn id="100" idx="1"/>
            <a:endCxn id="101" idx="3"/>
          </p:cNvCxnSpPr>
          <p:nvPr/>
        </p:nvCxnSpPr>
        <p:spPr>
          <a:xfrm flipH="1">
            <a:off x="929471" y="3090462"/>
            <a:ext cx="1486800" cy="19200"/>
          </a:xfrm>
          <a:prstGeom prst="straightConnector1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lg" w="lg" type="stealth"/>
            <a:tailEnd len="lg" w="lg" type="stealth"/>
          </a:ln>
        </p:spPr>
      </p:cxnSp>
      <p:sp>
        <p:nvSpPr>
          <p:cNvPr id="104" name="Shape 104"/>
          <p:cNvSpPr txBox="1"/>
          <p:nvPr/>
        </p:nvSpPr>
        <p:spPr>
          <a:xfrm>
            <a:off x="2127203" y="2509250"/>
            <a:ext cx="1133100" cy="359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MF Proxy</a:t>
            </a:r>
          </a:p>
        </p:txBody>
      </p:sp>
      <p:cxnSp>
        <p:nvCxnSpPr>
          <p:cNvPr id="105" name="Shape 105"/>
          <p:cNvCxnSpPr>
            <a:stCxn id="100" idx="3"/>
            <a:endCxn id="106" idx="1"/>
          </p:cNvCxnSpPr>
          <p:nvPr/>
        </p:nvCxnSpPr>
        <p:spPr>
          <a:xfrm flipH="1" rot="10800000">
            <a:off x="2841736" y="3088962"/>
            <a:ext cx="1061099" cy="1500"/>
          </a:xfrm>
          <a:prstGeom prst="straightConnector1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lg" w="lg" type="stealth"/>
            <a:tailEnd len="lg" w="lg" type="stealth"/>
          </a:ln>
        </p:spPr>
      </p:cxnSp>
      <p:pic>
        <p:nvPicPr>
          <p:cNvPr descr="Selection_004.png" id="106" name="Shape 10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902912" y="2868415"/>
            <a:ext cx="425465" cy="440823"/>
          </a:xfrm>
          <a:prstGeom prst="rect">
            <a:avLst/>
          </a:prstGeom>
          <a:noFill/>
          <a:ln>
            <a:noFill/>
          </a:ln>
        </p:spPr>
      </p:pic>
      <p:sp>
        <p:nvSpPr>
          <p:cNvPr id="107" name="Shape 107"/>
          <p:cNvSpPr txBox="1"/>
          <p:nvPr/>
        </p:nvSpPr>
        <p:spPr>
          <a:xfrm>
            <a:off x="3366147" y="2394437"/>
            <a:ext cx="1489200" cy="440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Edge Router w/ Cache</a:t>
            </a:r>
          </a:p>
        </p:txBody>
      </p:sp>
      <p:pic>
        <p:nvPicPr>
          <p:cNvPr descr="Selection_004.png" id="108" name="Shape 10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400521" y="3941963"/>
            <a:ext cx="425465" cy="440823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Selection_006.png" id="109" name="Shape 10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04177" y="3975075"/>
            <a:ext cx="425465" cy="371235"/>
          </a:xfrm>
          <a:prstGeom prst="rect">
            <a:avLst/>
          </a:prstGeom>
          <a:noFill/>
          <a:ln>
            <a:noFill/>
          </a:ln>
        </p:spPr>
      </p:pic>
      <p:sp>
        <p:nvSpPr>
          <p:cNvPr id="110" name="Shape 110"/>
          <p:cNvSpPr txBox="1"/>
          <p:nvPr/>
        </p:nvSpPr>
        <p:spPr>
          <a:xfrm>
            <a:off x="254024" y="3681525"/>
            <a:ext cx="1289700" cy="37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VLC Client 2</a:t>
            </a:r>
          </a:p>
        </p:txBody>
      </p:sp>
      <p:cxnSp>
        <p:nvCxnSpPr>
          <p:cNvPr id="111" name="Shape 111"/>
          <p:cNvCxnSpPr>
            <a:stCxn id="108" idx="1"/>
            <a:endCxn id="109" idx="3"/>
          </p:cNvCxnSpPr>
          <p:nvPr/>
        </p:nvCxnSpPr>
        <p:spPr>
          <a:xfrm rot="10800000">
            <a:off x="929621" y="4160575"/>
            <a:ext cx="1470900" cy="1800"/>
          </a:xfrm>
          <a:prstGeom prst="straightConnector1">
            <a:avLst/>
          </a:prstGeom>
          <a:noFill/>
          <a:ln cap="flat" cmpd="sng" w="38100">
            <a:solidFill>
              <a:srgbClr val="0000FF"/>
            </a:solidFill>
            <a:prstDash val="solid"/>
            <a:round/>
            <a:headEnd len="lg" w="lg" type="stealth"/>
            <a:tailEnd len="lg" w="lg" type="stealth"/>
          </a:ln>
        </p:spPr>
      </p:cxnSp>
      <p:sp>
        <p:nvSpPr>
          <p:cNvPr id="112" name="Shape 112"/>
          <p:cNvSpPr txBox="1"/>
          <p:nvPr/>
        </p:nvSpPr>
        <p:spPr>
          <a:xfrm>
            <a:off x="2074753" y="3556175"/>
            <a:ext cx="1077000" cy="359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MF Proxy</a:t>
            </a:r>
          </a:p>
        </p:txBody>
      </p:sp>
      <p:cxnSp>
        <p:nvCxnSpPr>
          <p:cNvPr id="113" name="Shape 113"/>
          <p:cNvCxnSpPr>
            <a:stCxn id="108" idx="3"/>
            <a:endCxn id="106" idx="2"/>
          </p:cNvCxnSpPr>
          <p:nvPr/>
        </p:nvCxnSpPr>
        <p:spPr>
          <a:xfrm flipH="1" rot="10800000">
            <a:off x="2825986" y="3309175"/>
            <a:ext cx="1289699" cy="853200"/>
          </a:xfrm>
          <a:prstGeom prst="straightConnector1">
            <a:avLst/>
          </a:prstGeom>
          <a:noFill/>
          <a:ln cap="flat" cmpd="sng" w="38100">
            <a:solidFill>
              <a:srgbClr val="0000FF"/>
            </a:solidFill>
            <a:prstDash val="solid"/>
            <a:round/>
            <a:headEnd len="lg" w="lg" type="stealth"/>
            <a:tailEnd len="lg" w="lg" type="stealth"/>
          </a:ln>
        </p:spPr>
      </p:cxnSp>
      <p:pic>
        <p:nvPicPr>
          <p:cNvPr descr="Selection_004.png" id="114" name="Shape 1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907654" y="2868415"/>
            <a:ext cx="425465" cy="440823"/>
          </a:xfrm>
          <a:prstGeom prst="rect">
            <a:avLst/>
          </a:prstGeom>
          <a:noFill/>
          <a:ln>
            <a:noFill/>
          </a:ln>
        </p:spPr>
      </p:pic>
      <p:sp>
        <p:nvSpPr>
          <p:cNvPr id="115" name="Shape 115"/>
          <p:cNvSpPr txBox="1"/>
          <p:nvPr/>
        </p:nvSpPr>
        <p:spPr>
          <a:xfrm>
            <a:off x="6506050" y="2435687"/>
            <a:ext cx="2658000" cy="359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MF Server (Content Source)</a:t>
            </a:r>
          </a:p>
        </p:txBody>
      </p:sp>
      <p:cxnSp>
        <p:nvCxnSpPr>
          <p:cNvPr id="116" name="Shape 116"/>
          <p:cNvCxnSpPr>
            <a:stCxn id="114" idx="1"/>
            <a:endCxn id="117" idx="3"/>
          </p:cNvCxnSpPr>
          <p:nvPr/>
        </p:nvCxnSpPr>
        <p:spPr>
          <a:xfrm rot="10800000">
            <a:off x="5830654" y="3088827"/>
            <a:ext cx="1077000" cy="0"/>
          </a:xfrm>
          <a:prstGeom prst="straightConnector1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lg" w="lg" type="none"/>
            <a:tailEnd len="lg" w="lg" type="stealth"/>
          </a:ln>
        </p:spPr>
      </p:cxnSp>
      <p:cxnSp>
        <p:nvCxnSpPr>
          <p:cNvPr id="118" name="Shape 118"/>
          <p:cNvCxnSpPr/>
          <p:nvPr/>
        </p:nvCxnSpPr>
        <p:spPr>
          <a:xfrm flipH="1">
            <a:off x="6315555" y="2947679"/>
            <a:ext cx="190500" cy="2823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lg" w="lg" type="none"/>
            <a:tailEnd len="lg" w="lg" type="none"/>
          </a:ln>
        </p:spPr>
      </p:cxnSp>
      <p:sp>
        <p:nvSpPr>
          <p:cNvPr id="119" name="Shape 119"/>
          <p:cNvSpPr txBox="1"/>
          <p:nvPr/>
        </p:nvSpPr>
        <p:spPr>
          <a:xfrm>
            <a:off x="7668525" y="3485222"/>
            <a:ext cx="1257600" cy="859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Connection 1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  <a:p>
            <a:pPr lvl="0" rtl="0">
              <a:spcBef>
                <a:spcPts val="0"/>
              </a:spcBef>
              <a:buNone/>
            </a:pPr>
            <a:r>
              <a:rPr lang="en"/>
              <a:t>Connection 2</a:t>
            </a:r>
          </a:p>
        </p:txBody>
      </p:sp>
      <p:cxnSp>
        <p:nvCxnSpPr>
          <p:cNvPr id="120" name="Shape 120"/>
          <p:cNvCxnSpPr/>
          <p:nvPr/>
        </p:nvCxnSpPr>
        <p:spPr>
          <a:xfrm>
            <a:off x="7159128" y="3798945"/>
            <a:ext cx="494700" cy="0"/>
          </a:xfrm>
          <a:prstGeom prst="straightConnector1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lg" w="lg" type="none"/>
            <a:tailEnd len="lg" w="lg" type="none"/>
          </a:ln>
        </p:spPr>
      </p:cxnSp>
      <p:cxnSp>
        <p:nvCxnSpPr>
          <p:cNvPr id="121" name="Shape 121"/>
          <p:cNvCxnSpPr/>
          <p:nvPr/>
        </p:nvCxnSpPr>
        <p:spPr>
          <a:xfrm>
            <a:off x="7159128" y="4144836"/>
            <a:ext cx="494700" cy="0"/>
          </a:xfrm>
          <a:prstGeom prst="straightConnector1">
            <a:avLst/>
          </a:prstGeom>
          <a:noFill/>
          <a:ln cap="flat" cmpd="sng" w="38100">
            <a:solidFill>
              <a:srgbClr val="0000FF"/>
            </a:solidFill>
            <a:prstDash val="solid"/>
            <a:round/>
            <a:headEnd len="lg" w="lg" type="none"/>
            <a:tailEnd len="lg" w="lg" type="none"/>
          </a:ln>
        </p:spPr>
      </p:cxnSp>
      <p:sp>
        <p:nvSpPr>
          <p:cNvPr id="122" name="Shape 122"/>
          <p:cNvSpPr txBox="1"/>
          <p:nvPr/>
        </p:nvSpPr>
        <p:spPr>
          <a:xfrm>
            <a:off x="5844249" y="3333825"/>
            <a:ext cx="1133100" cy="440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Bottle-neck</a:t>
            </a:r>
          </a:p>
        </p:txBody>
      </p:sp>
      <p:pic>
        <p:nvPicPr>
          <p:cNvPr descr="Selection_004.png" id="117" name="Shape 1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405287" y="2868415"/>
            <a:ext cx="425465" cy="440823"/>
          </a:xfrm>
          <a:prstGeom prst="rect">
            <a:avLst/>
          </a:prstGeom>
          <a:noFill/>
          <a:ln>
            <a:noFill/>
          </a:ln>
        </p:spPr>
      </p:pic>
      <p:sp>
        <p:nvSpPr>
          <p:cNvPr id="123" name="Shape 123"/>
          <p:cNvSpPr txBox="1"/>
          <p:nvPr/>
        </p:nvSpPr>
        <p:spPr>
          <a:xfrm>
            <a:off x="5150138" y="2504587"/>
            <a:ext cx="1061100" cy="440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MF Router</a:t>
            </a:r>
          </a:p>
        </p:txBody>
      </p:sp>
      <p:cxnSp>
        <p:nvCxnSpPr>
          <p:cNvPr id="124" name="Shape 124"/>
          <p:cNvCxnSpPr>
            <a:stCxn id="106" idx="3"/>
            <a:endCxn id="117" idx="1"/>
          </p:cNvCxnSpPr>
          <p:nvPr/>
        </p:nvCxnSpPr>
        <p:spPr>
          <a:xfrm>
            <a:off x="4328377" y="3088827"/>
            <a:ext cx="1077000" cy="0"/>
          </a:xfrm>
          <a:prstGeom prst="straightConnector1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lg" w="lg" type="stealth"/>
            <a:tailEnd len="lg" w="lg" type="stealth"/>
          </a:ln>
        </p:spPr>
      </p:cxnSp>
      <p:pic>
        <p:nvPicPr>
          <p:cNvPr descr="Selection_004.png" id="125" name="Shape 1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567096" y="3924412"/>
            <a:ext cx="425465" cy="440823"/>
          </a:xfrm>
          <a:prstGeom prst="rect">
            <a:avLst/>
          </a:prstGeom>
          <a:noFill/>
          <a:ln cap="flat" cmpd="sng" w="9525">
            <a:solidFill>
              <a:schemeClr val="dk2"/>
            </a:solidFill>
            <a:prstDash val="dot"/>
            <a:round/>
            <a:headEnd len="med" w="med" type="none"/>
            <a:tailEnd len="med" w="med" type="none"/>
          </a:ln>
        </p:spPr>
      </p:pic>
      <p:cxnSp>
        <p:nvCxnSpPr>
          <p:cNvPr id="126" name="Shape 126"/>
          <p:cNvCxnSpPr>
            <a:stCxn id="106" idx="2"/>
            <a:endCxn id="125" idx="1"/>
          </p:cNvCxnSpPr>
          <p:nvPr/>
        </p:nvCxnSpPr>
        <p:spPr>
          <a:xfrm>
            <a:off x="4115645" y="3309239"/>
            <a:ext cx="451500" cy="835500"/>
          </a:xfrm>
          <a:prstGeom prst="straightConnector1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lg" w="lg" type="stealth"/>
            <a:tailEnd len="lg" w="lg" type="stealth"/>
          </a:ln>
        </p:spPr>
      </p:cxnSp>
      <p:cxnSp>
        <p:nvCxnSpPr>
          <p:cNvPr id="127" name="Shape 127"/>
          <p:cNvCxnSpPr>
            <a:stCxn id="117" idx="2"/>
            <a:endCxn id="125" idx="3"/>
          </p:cNvCxnSpPr>
          <p:nvPr/>
        </p:nvCxnSpPr>
        <p:spPr>
          <a:xfrm flipH="1">
            <a:off x="4992520" y="3309239"/>
            <a:ext cx="625500" cy="835500"/>
          </a:xfrm>
          <a:prstGeom prst="straightConnector1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lg" w="lg" type="stealth"/>
            <a:tailEnd len="lg" w="lg" type="stealth"/>
          </a:ln>
        </p:spPr>
      </p:cxnSp>
      <p:sp>
        <p:nvSpPr>
          <p:cNvPr id="128" name="Shape 128"/>
          <p:cNvSpPr txBox="1"/>
          <p:nvPr/>
        </p:nvSpPr>
        <p:spPr>
          <a:xfrm>
            <a:off x="4471600" y="3541450"/>
            <a:ext cx="864300" cy="37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GNRS</a:t>
            </a:r>
          </a:p>
        </p:txBody>
      </p:sp>
      <p:sp>
        <p:nvSpPr>
          <p:cNvPr id="129" name="Shape 129"/>
          <p:cNvSpPr/>
          <p:nvPr/>
        </p:nvSpPr>
        <p:spPr>
          <a:xfrm>
            <a:off x="-20050" y="2416375"/>
            <a:ext cx="7841100" cy="1927800"/>
          </a:xfrm>
          <a:prstGeom prst="rect">
            <a:avLst/>
          </a:prstGeom>
          <a:noFill/>
          <a:ln cap="flat" cmpd="sng" w="28575">
            <a:solidFill>
              <a:schemeClr val="dk2"/>
            </a:solidFill>
            <a:prstDash val="dot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30" name="Shape 130"/>
          <p:cNvSpPr txBox="1"/>
          <p:nvPr/>
        </p:nvSpPr>
        <p:spPr>
          <a:xfrm>
            <a:off x="88112" y="1996200"/>
            <a:ext cx="1257600" cy="440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b="1" lang="en"/>
              <a:t>MF Setup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Shape 135"/>
          <p:cNvSpPr txBox="1"/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This Week</a:t>
            </a:r>
          </a:p>
        </p:txBody>
      </p:sp>
      <p:sp>
        <p:nvSpPr>
          <p:cNvPr id="136" name="Shape 136"/>
          <p:cNvSpPr txBox="1"/>
          <p:nvPr>
            <p:ph idx="1" type="body"/>
          </p:nvPr>
        </p:nvSpPr>
        <p:spPr>
          <a:xfrm>
            <a:off x="471900" y="1919075"/>
            <a:ext cx="8222100" cy="30033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spcBef>
                <a:spcPts val="0"/>
              </a:spcBef>
            </a:pPr>
            <a:r>
              <a:rPr lang="en"/>
              <a:t>Re-evaluated the method of implementation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Use filter for the HTTP requests instead of just a web servlet</a:t>
            </a:r>
            <a:br>
              <a:rPr lang="en"/>
            </a:b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Basic functionality implemented: 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Request→ JMF_Get function → Response</a:t>
            </a:r>
            <a:br>
              <a:rPr lang="en"/>
            </a:b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Implemented error checking for parsing, configuration, and JMF API calls</a:t>
            </a:r>
            <a:br>
              <a:rPr lang="en"/>
            </a:b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Spent a lot of time debugging how to correctly configure a JNI library on an application running on a tomcat server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40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Shape 141"/>
          <p:cNvSpPr txBox="1"/>
          <p:nvPr>
            <p:ph type="title"/>
          </p:nvPr>
        </p:nvSpPr>
        <p:spPr>
          <a:xfrm>
            <a:off x="460950" y="160075"/>
            <a:ext cx="8222100" cy="7677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Next Week</a:t>
            </a:r>
          </a:p>
        </p:txBody>
      </p:sp>
      <p:sp>
        <p:nvSpPr>
          <p:cNvPr id="142" name="Shape 142"/>
          <p:cNvSpPr txBox="1"/>
          <p:nvPr>
            <p:ph idx="1" type="body"/>
          </p:nvPr>
        </p:nvSpPr>
        <p:spPr>
          <a:xfrm>
            <a:off x="471900" y="1919075"/>
            <a:ext cx="8222100" cy="11751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spcBef>
                <a:spcPts val="0"/>
              </a:spcBef>
            </a:pPr>
            <a:r>
              <a:rPr lang="en"/>
              <a:t>Continue debugging application on sb3 node</a:t>
            </a:r>
            <a:br>
              <a:rPr lang="en"/>
            </a:b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Create a simple 2-node MF setup and test the Java application</a:t>
            </a:r>
          </a:p>
        </p:txBody>
      </p:sp>
      <p:sp>
        <p:nvSpPr>
          <p:cNvPr id="143" name="Shape 143"/>
          <p:cNvSpPr/>
          <p:nvPr/>
        </p:nvSpPr>
        <p:spPr>
          <a:xfrm>
            <a:off x="723300" y="3284850"/>
            <a:ext cx="2431200" cy="1605600"/>
          </a:xfrm>
          <a:prstGeom prst="rect">
            <a:avLst/>
          </a:prstGeom>
          <a:noFill/>
          <a:ln cap="flat" cmpd="sng" w="38100">
            <a:solidFill>
              <a:schemeClr val="dk2"/>
            </a:solidFill>
            <a:prstDash val="dot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44" name="Shape 144"/>
          <p:cNvSpPr/>
          <p:nvPr/>
        </p:nvSpPr>
        <p:spPr>
          <a:xfrm>
            <a:off x="4239375" y="3285100"/>
            <a:ext cx="2571600" cy="1605600"/>
          </a:xfrm>
          <a:prstGeom prst="rect">
            <a:avLst/>
          </a:prstGeom>
          <a:noFill/>
          <a:ln cap="flat" cmpd="sng" w="38100">
            <a:solidFill>
              <a:schemeClr val="dk2"/>
            </a:solidFill>
            <a:prstDash val="dot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pic>
        <p:nvPicPr>
          <p:cNvPr descr="Selection_004.png" id="145" name="Shape 14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310817" y="4085485"/>
            <a:ext cx="522376" cy="609427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Selection_004.png" id="146" name="Shape 14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095042" y="3435760"/>
            <a:ext cx="522376" cy="609427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Selection_004.png" id="147" name="Shape 14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200105" y="4281010"/>
            <a:ext cx="522376" cy="609427"/>
          </a:xfrm>
          <a:prstGeom prst="rect">
            <a:avLst/>
          </a:prstGeom>
          <a:noFill/>
          <a:ln>
            <a:noFill/>
          </a:ln>
        </p:spPr>
      </p:pic>
      <p:sp>
        <p:nvSpPr>
          <p:cNvPr id="148" name="Shape 148"/>
          <p:cNvSpPr txBox="1"/>
          <p:nvPr/>
        </p:nvSpPr>
        <p:spPr>
          <a:xfrm>
            <a:off x="4904750" y="4085475"/>
            <a:ext cx="1058100" cy="609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b="1" lang="en"/>
              <a:t>MF </a:t>
            </a:r>
            <a:r>
              <a:rPr b="1" lang="en"/>
              <a:t>Router</a:t>
            </a:r>
          </a:p>
        </p:txBody>
      </p:sp>
      <p:cxnSp>
        <p:nvCxnSpPr>
          <p:cNvPr id="149" name="Shape 149"/>
          <p:cNvCxnSpPr>
            <a:stCxn id="146" idx="3"/>
            <a:endCxn id="145" idx="1"/>
          </p:cNvCxnSpPr>
          <p:nvPr/>
        </p:nvCxnSpPr>
        <p:spPr>
          <a:xfrm>
            <a:off x="1617419" y="3740474"/>
            <a:ext cx="2693400" cy="6498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lg" w="lg" type="triangle"/>
            <a:tailEnd len="lg" w="lg" type="triangle"/>
          </a:ln>
        </p:spPr>
      </p:cxnSp>
      <p:cxnSp>
        <p:nvCxnSpPr>
          <p:cNvPr id="150" name="Shape 150"/>
          <p:cNvCxnSpPr>
            <a:stCxn id="147" idx="3"/>
            <a:endCxn id="145" idx="1"/>
          </p:cNvCxnSpPr>
          <p:nvPr/>
        </p:nvCxnSpPr>
        <p:spPr>
          <a:xfrm flipH="1" rot="10800000">
            <a:off x="2722481" y="4390124"/>
            <a:ext cx="1588200" cy="1956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lg" w="lg" type="triangle"/>
            <a:tailEnd len="lg" w="lg" type="triangle"/>
          </a:ln>
        </p:spPr>
      </p:cxnSp>
      <p:pic>
        <p:nvPicPr>
          <p:cNvPr descr="Selection_004.png" id="151" name="Shape 15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633380" y="3285110"/>
            <a:ext cx="522376" cy="609427"/>
          </a:xfrm>
          <a:prstGeom prst="rect">
            <a:avLst/>
          </a:prstGeom>
          <a:noFill/>
          <a:ln>
            <a:noFill/>
          </a:ln>
        </p:spPr>
      </p:pic>
      <p:sp>
        <p:nvSpPr>
          <p:cNvPr id="152" name="Shape 152"/>
          <p:cNvSpPr txBox="1"/>
          <p:nvPr/>
        </p:nvSpPr>
        <p:spPr>
          <a:xfrm>
            <a:off x="5223975" y="3325975"/>
            <a:ext cx="830400" cy="527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GNRS</a:t>
            </a:r>
          </a:p>
        </p:txBody>
      </p:sp>
      <p:sp>
        <p:nvSpPr>
          <p:cNvPr id="153" name="Shape 153"/>
          <p:cNvSpPr txBox="1"/>
          <p:nvPr/>
        </p:nvSpPr>
        <p:spPr>
          <a:xfrm>
            <a:off x="596075" y="2956600"/>
            <a:ext cx="2267700" cy="328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b="1" lang="en" u="sng"/>
              <a:t>Node 1-1</a:t>
            </a:r>
          </a:p>
        </p:txBody>
      </p:sp>
      <p:sp>
        <p:nvSpPr>
          <p:cNvPr id="154" name="Shape 154"/>
          <p:cNvSpPr txBox="1"/>
          <p:nvPr/>
        </p:nvSpPr>
        <p:spPr>
          <a:xfrm>
            <a:off x="4144000" y="2956600"/>
            <a:ext cx="2267700" cy="328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b="1" lang="en" u="sng"/>
              <a:t>Node 1-2</a:t>
            </a:r>
          </a:p>
        </p:txBody>
      </p:sp>
      <p:sp>
        <p:nvSpPr>
          <p:cNvPr id="155" name="Shape 155"/>
          <p:cNvSpPr txBox="1"/>
          <p:nvPr/>
        </p:nvSpPr>
        <p:spPr>
          <a:xfrm>
            <a:off x="723300" y="3955500"/>
            <a:ext cx="1058100" cy="415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b="1" lang="en"/>
              <a:t>MFProxy</a:t>
            </a:r>
          </a:p>
        </p:txBody>
      </p:sp>
      <p:sp>
        <p:nvSpPr>
          <p:cNvPr id="156" name="Shape 156"/>
          <p:cNvSpPr txBox="1"/>
          <p:nvPr/>
        </p:nvSpPr>
        <p:spPr>
          <a:xfrm>
            <a:off x="1200862" y="4386775"/>
            <a:ext cx="1058100" cy="415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b="1" lang="en"/>
              <a:t>MFServer</a:t>
            </a:r>
          </a:p>
        </p:txBody>
      </p:sp>
      <p:cxnSp>
        <p:nvCxnSpPr>
          <p:cNvPr id="157" name="Shape 157"/>
          <p:cNvCxnSpPr>
            <a:stCxn id="155" idx="1"/>
          </p:cNvCxnSpPr>
          <p:nvPr/>
        </p:nvCxnSpPr>
        <p:spPr>
          <a:xfrm rot="10800000">
            <a:off x="160800" y="4158900"/>
            <a:ext cx="562500" cy="4200"/>
          </a:xfrm>
          <a:prstGeom prst="straightConnector1">
            <a:avLst/>
          </a:prstGeom>
          <a:noFill/>
          <a:ln cap="flat" cmpd="sng" w="38100">
            <a:solidFill>
              <a:schemeClr val="dk2"/>
            </a:solidFill>
            <a:prstDash val="solid"/>
            <a:round/>
            <a:headEnd len="lg" w="lg" type="triangle"/>
            <a:tailEnd len="lg" w="lg" type="triangle"/>
          </a:ln>
        </p:spPr>
      </p:cxn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material">
  <a:themeElements>
    <a:clrScheme name="Material">
      <a:dk1>
        <a:srgbClr val="4285F4"/>
      </a:dk1>
      <a:lt1>
        <a:srgbClr val="FFFFFF"/>
      </a:lt1>
      <a:dk2>
        <a:srgbClr val="424242"/>
      </a:dk2>
      <a:lt2>
        <a:srgbClr val="737373"/>
      </a:lt2>
      <a:accent1>
        <a:srgbClr val="0277BD"/>
      </a:accent1>
      <a:accent2>
        <a:srgbClr val="0F9D58"/>
      </a:accent2>
      <a:accent3>
        <a:srgbClr val="DB4437"/>
      </a:accent3>
      <a:accent4>
        <a:srgbClr val="FAFAFA"/>
      </a:accent4>
      <a:accent5>
        <a:srgbClr val="4FC3F7"/>
      </a:accent5>
      <a:accent6>
        <a:srgbClr val="F4B400"/>
      </a:accent6>
      <a:hlink>
        <a:srgbClr val="4FC3F7"/>
      </a:hlink>
      <a:folHlink>
        <a:srgbClr val="4FC3F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