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Roboto"/>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Roboto-regular.fntdata"/><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Roboto-italic.fntdata"/><Relationship Id="rId14" Type="http://schemas.openxmlformats.org/officeDocument/2006/relationships/font" Target="fonts/Roboto-bold.fntdata"/><Relationship Id="rId16" Type="http://schemas.openxmlformats.org/officeDocument/2006/relationships/font" Target="fonts/Roboto-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9" name="Shape 11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8" name="Shape 1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9" name="Shape 9"/>
        <p:cNvGrpSpPr/>
        <p:nvPr/>
      </p:nvGrpSpPr>
      <p:grpSpPr>
        <a:xfrm>
          <a:off x="0" y="0"/>
          <a:ext cx="0" cy="0"/>
          <a:chOff x="0" y="0"/>
          <a:chExt cx="0" cy="0"/>
        </a:xfrm>
      </p:grpSpPr>
      <p:grpSp>
        <p:nvGrpSpPr>
          <p:cNvPr id="10" name="Shape 10"/>
          <p:cNvGrpSpPr/>
          <p:nvPr/>
        </p:nvGrpSpPr>
        <p:grpSpPr>
          <a:xfrm>
            <a:off x="6098378" y="4"/>
            <a:ext cx="3045625" cy="2030570"/>
            <a:chOff x="6098378" y="4"/>
            <a:chExt cx="3045625" cy="2030570"/>
          </a:xfrm>
        </p:grpSpPr>
        <p:sp>
          <p:nvSpPr>
            <p:cNvPr id="11" name="Shape 11"/>
            <p:cNvSpPr/>
            <p:nvPr/>
          </p:nvSpPr>
          <p:spPr>
            <a:xfrm>
              <a:off x="8128803" y="15"/>
              <a:ext cx="1015200" cy="1015200"/>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2" name="Shape 12"/>
            <p:cNvSpPr/>
            <p:nvPr/>
          </p:nvSpPr>
          <p:spPr>
            <a:xfrm flipH="1">
              <a:off x="7113463" y="4"/>
              <a:ext cx="1015200" cy="1015200"/>
            </a:xfrm>
            <a:prstGeom prst="rtTriangle">
              <a:avLst/>
            </a:prstGeom>
            <a:solidFill>
              <a:schemeClr val="accent2"/>
            </a:solidFill>
            <a:ln>
              <a:noFill/>
            </a:ln>
          </p:spPr>
          <p:txBody>
            <a:bodyPr anchorCtr="0" anchor="ctr" bIns="91425" lIns="91425" rIns="91425" tIns="91425">
              <a:noAutofit/>
            </a:bodyPr>
            <a:lstStyle/>
            <a:p>
              <a:pPr lvl="0">
                <a:spcBef>
                  <a:spcPts val="0"/>
                </a:spcBef>
                <a:buNone/>
              </a:pPr>
              <a:r>
                <a:t/>
              </a:r>
              <a:endParaRPr/>
            </a:p>
          </p:txBody>
        </p:sp>
        <p:sp>
          <p:nvSpPr>
            <p:cNvPr id="13" name="Shape 13"/>
            <p:cNvSpPr/>
            <p:nvPr/>
          </p:nvSpPr>
          <p:spPr>
            <a:xfrm flipH="1" rot="10800000">
              <a:off x="7113588" y="106"/>
              <a:ext cx="1015200" cy="1015200"/>
            </a:xfrm>
            <a:prstGeom prst="rtTriangle">
              <a:avLst/>
            </a:prstGeom>
            <a:solidFill>
              <a:schemeClr val="accent6"/>
            </a:solidFill>
            <a:ln>
              <a:noFill/>
            </a:ln>
          </p:spPr>
          <p:txBody>
            <a:bodyPr anchorCtr="0" anchor="ctr" bIns="91425" lIns="91425" rIns="91425" tIns="91425">
              <a:noAutofit/>
            </a:bodyPr>
            <a:lstStyle/>
            <a:p>
              <a:pPr lvl="0">
                <a:spcBef>
                  <a:spcPts val="0"/>
                </a:spcBef>
                <a:buNone/>
              </a:pPr>
              <a:r>
                <a:t/>
              </a:r>
              <a:endParaRPr/>
            </a:p>
          </p:txBody>
        </p:sp>
        <p:sp>
          <p:nvSpPr>
            <p:cNvPr id="14" name="Shape 14"/>
            <p:cNvSpPr/>
            <p:nvPr/>
          </p:nvSpPr>
          <p:spPr>
            <a:xfrm rot="10800000">
              <a:off x="6098378" y="96"/>
              <a:ext cx="1015200" cy="1015200"/>
            </a:xfrm>
            <a:prstGeom prst="rtTriangle">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5" name="Shape 15"/>
            <p:cNvSpPr/>
            <p:nvPr/>
          </p:nvSpPr>
          <p:spPr>
            <a:xfrm rot="10800000">
              <a:off x="8128789" y="1015375"/>
              <a:ext cx="1015200" cy="1015200"/>
            </a:xfrm>
            <a:prstGeom prst="rtTriangle">
              <a:avLst/>
            </a:prstGeom>
            <a:solidFill>
              <a:schemeClr val="accent6"/>
            </a:solidFill>
            <a:ln>
              <a:noFill/>
            </a:ln>
          </p:spPr>
          <p:txBody>
            <a:bodyPr anchorCtr="0" anchor="ctr" bIns="91425" lIns="91425" rIns="91425" tIns="91425">
              <a:noAutofit/>
            </a:bodyPr>
            <a:lstStyle/>
            <a:p>
              <a:pPr lvl="0">
                <a:spcBef>
                  <a:spcPts val="0"/>
                </a:spcBef>
                <a:buNone/>
              </a:pPr>
              <a:r>
                <a:t/>
              </a:r>
              <a:endParaRPr/>
            </a:p>
          </p:txBody>
        </p:sp>
      </p:grpSp>
      <p:sp>
        <p:nvSpPr>
          <p:cNvPr id="16" name="Shape 16"/>
          <p:cNvSpPr txBox="1"/>
          <p:nvPr>
            <p:ph type="ctrTitle"/>
          </p:nvPr>
        </p:nvSpPr>
        <p:spPr>
          <a:xfrm>
            <a:off x="598100" y="1775222"/>
            <a:ext cx="8222100" cy="838800"/>
          </a:xfrm>
          <a:prstGeom prst="rect">
            <a:avLst/>
          </a:prstGeom>
        </p:spPr>
        <p:txBody>
          <a:bodyPr anchorCtr="0" anchor="b" bIns="91425" lIns="91425" rIns="91425" tIns="91425"/>
          <a:lstStyle>
            <a:lvl1pPr lvl="0">
              <a:spcBef>
                <a:spcPts val="0"/>
              </a:spcBef>
              <a:buClr>
                <a:schemeClr val="lt1"/>
              </a:buClr>
              <a:buSzPct val="100000"/>
              <a:defRPr sz="4200">
                <a:solidFill>
                  <a:schemeClr val="lt1"/>
                </a:solidFill>
              </a:defRPr>
            </a:lvl1pPr>
            <a:lvl2pPr lvl="1">
              <a:spcBef>
                <a:spcPts val="0"/>
              </a:spcBef>
              <a:buClr>
                <a:schemeClr val="lt1"/>
              </a:buClr>
              <a:buSzPct val="100000"/>
              <a:defRPr sz="4200">
                <a:solidFill>
                  <a:schemeClr val="lt1"/>
                </a:solidFill>
              </a:defRPr>
            </a:lvl2pPr>
            <a:lvl3pPr lvl="2">
              <a:spcBef>
                <a:spcPts val="0"/>
              </a:spcBef>
              <a:buClr>
                <a:schemeClr val="lt1"/>
              </a:buClr>
              <a:buSzPct val="100000"/>
              <a:defRPr sz="4200">
                <a:solidFill>
                  <a:schemeClr val="lt1"/>
                </a:solidFill>
              </a:defRPr>
            </a:lvl3pPr>
            <a:lvl4pPr lvl="3">
              <a:spcBef>
                <a:spcPts val="0"/>
              </a:spcBef>
              <a:buClr>
                <a:schemeClr val="lt1"/>
              </a:buClr>
              <a:buSzPct val="100000"/>
              <a:defRPr sz="4200">
                <a:solidFill>
                  <a:schemeClr val="lt1"/>
                </a:solidFill>
              </a:defRPr>
            </a:lvl4pPr>
            <a:lvl5pPr lvl="4">
              <a:spcBef>
                <a:spcPts val="0"/>
              </a:spcBef>
              <a:buClr>
                <a:schemeClr val="lt1"/>
              </a:buClr>
              <a:buSzPct val="100000"/>
              <a:defRPr sz="4200">
                <a:solidFill>
                  <a:schemeClr val="lt1"/>
                </a:solidFill>
              </a:defRPr>
            </a:lvl5pPr>
            <a:lvl6pPr lvl="5">
              <a:spcBef>
                <a:spcPts val="0"/>
              </a:spcBef>
              <a:buClr>
                <a:schemeClr val="lt1"/>
              </a:buClr>
              <a:buSzPct val="100000"/>
              <a:defRPr sz="4200">
                <a:solidFill>
                  <a:schemeClr val="lt1"/>
                </a:solidFill>
              </a:defRPr>
            </a:lvl6pPr>
            <a:lvl7pPr lvl="6">
              <a:spcBef>
                <a:spcPts val="0"/>
              </a:spcBef>
              <a:buClr>
                <a:schemeClr val="lt1"/>
              </a:buClr>
              <a:buSzPct val="100000"/>
              <a:defRPr sz="4200">
                <a:solidFill>
                  <a:schemeClr val="lt1"/>
                </a:solidFill>
              </a:defRPr>
            </a:lvl7pPr>
            <a:lvl8pPr lvl="7">
              <a:spcBef>
                <a:spcPts val="0"/>
              </a:spcBef>
              <a:buClr>
                <a:schemeClr val="lt1"/>
              </a:buClr>
              <a:buSzPct val="100000"/>
              <a:defRPr sz="4200">
                <a:solidFill>
                  <a:schemeClr val="lt1"/>
                </a:solidFill>
              </a:defRPr>
            </a:lvl8pPr>
            <a:lvl9pPr lvl="8">
              <a:spcBef>
                <a:spcPts val="0"/>
              </a:spcBef>
              <a:buClr>
                <a:schemeClr val="lt1"/>
              </a:buClr>
              <a:buSzPct val="100000"/>
              <a:defRPr sz="4200">
                <a:solidFill>
                  <a:schemeClr val="lt1"/>
                </a:solidFill>
              </a:defRPr>
            </a:lvl9pPr>
          </a:lstStyle>
          <a:p/>
        </p:txBody>
      </p:sp>
      <p:sp>
        <p:nvSpPr>
          <p:cNvPr id="17" name="Shape 17"/>
          <p:cNvSpPr txBox="1"/>
          <p:nvPr>
            <p:ph idx="1" type="subTitle"/>
          </p:nvPr>
        </p:nvSpPr>
        <p:spPr>
          <a:xfrm>
            <a:off x="598088" y="2715912"/>
            <a:ext cx="8222100" cy="432900"/>
          </a:xfrm>
          <a:prstGeom prst="rect">
            <a:avLst/>
          </a:prstGeom>
        </p:spPr>
        <p:txBody>
          <a:bodyPr anchorCtr="0" anchor="t" bIns="91425" lIns="91425" rIns="91425" tIns="91425"/>
          <a:lstStyle>
            <a:lvl1pPr lvl="0">
              <a:lnSpc>
                <a:spcPct val="100000"/>
              </a:lnSpc>
              <a:spcBef>
                <a:spcPts val="0"/>
              </a:spcBef>
              <a:spcAft>
                <a:spcPts val="0"/>
              </a:spcAft>
              <a:buClr>
                <a:schemeClr val="lt1"/>
              </a:buClr>
              <a:buSzPct val="100000"/>
              <a:buNone/>
              <a:defRPr sz="2100">
                <a:solidFill>
                  <a:schemeClr val="lt1"/>
                </a:solidFill>
              </a:defRPr>
            </a:lvl1pPr>
            <a:lvl2pPr lvl="1">
              <a:lnSpc>
                <a:spcPct val="100000"/>
              </a:lnSpc>
              <a:spcBef>
                <a:spcPts val="0"/>
              </a:spcBef>
              <a:spcAft>
                <a:spcPts val="0"/>
              </a:spcAft>
              <a:buClr>
                <a:schemeClr val="lt1"/>
              </a:buClr>
              <a:buSzPct val="100000"/>
              <a:buNone/>
              <a:defRPr sz="2100">
                <a:solidFill>
                  <a:schemeClr val="lt1"/>
                </a:solidFill>
              </a:defRPr>
            </a:lvl2pPr>
            <a:lvl3pPr lvl="2">
              <a:lnSpc>
                <a:spcPct val="100000"/>
              </a:lnSpc>
              <a:spcBef>
                <a:spcPts val="0"/>
              </a:spcBef>
              <a:spcAft>
                <a:spcPts val="0"/>
              </a:spcAft>
              <a:buClr>
                <a:schemeClr val="lt1"/>
              </a:buClr>
              <a:buSzPct val="100000"/>
              <a:buNone/>
              <a:defRPr sz="2100">
                <a:solidFill>
                  <a:schemeClr val="lt1"/>
                </a:solidFill>
              </a:defRPr>
            </a:lvl3pPr>
            <a:lvl4pPr lvl="3">
              <a:lnSpc>
                <a:spcPct val="100000"/>
              </a:lnSpc>
              <a:spcBef>
                <a:spcPts val="0"/>
              </a:spcBef>
              <a:spcAft>
                <a:spcPts val="0"/>
              </a:spcAft>
              <a:buClr>
                <a:schemeClr val="lt1"/>
              </a:buClr>
              <a:buSzPct val="100000"/>
              <a:buNone/>
              <a:defRPr sz="2100">
                <a:solidFill>
                  <a:schemeClr val="lt1"/>
                </a:solidFill>
              </a:defRPr>
            </a:lvl4pPr>
            <a:lvl5pPr lvl="4">
              <a:lnSpc>
                <a:spcPct val="100000"/>
              </a:lnSpc>
              <a:spcBef>
                <a:spcPts val="0"/>
              </a:spcBef>
              <a:spcAft>
                <a:spcPts val="0"/>
              </a:spcAft>
              <a:buClr>
                <a:schemeClr val="lt1"/>
              </a:buClr>
              <a:buSzPct val="100000"/>
              <a:buNone/>
              <a:defRPr sz="2100">
                <a:solidFill>
                  <a:schemeClr val="lt1"/>
                </a:solidFill>
              </a:defRPr>
            </a:lvl5pPr>
            <a:lvl6pPr lvl="5">
              <a:lnSpc>
                <a:spcPct val="100000"/>
              </a:lnSpc>
              <a:spcBef>
                <a:spcPts val="0"/>
              </a:spcBef>
              <a:spcAft>
                <a:spcPts val="0"/>
              </a:spcAft>
              <a:buClr>
                <a:schemeClr val="lt1"/>
              </a:buClr>
              <a:buSzPct val="100000"/>
              <a:buNone/>
              <a:defRPr sz="2100">
                <a:solidFill>
                  <a:schemeClr val="lt1"/>
                </a:solidFill>
              </a:defRPr>
            </a:lvl6pPr>
            <a:lvl7pPr lvl="6">
              <a:lnSpc>
                <a:spcPct val="100000"/>
              </a:lnSpc>
              <a:spcBef>
                <a:spcPts val="0"/>
              </a:spcBef>
              <a:spcAft>
                <a:spcPts val="0"/>
              </a:spcAft>
              <a:buClr>
                <a:schemeClr val="lt1"/>
              </a:buClr>
              <a:buSzPct val="100000"/>
              <a:buNone/>
              <a:defRPr sz="2100">
                <a:solidFill>
                  <a:schemeClr val="lt1"/>
                </a:solidFill>
              </a:defRPr>
            </a:lvl7pPr>
            <a:lvl8pPr lvl="7">
              <a:lnSpc>
                <a:spcPct val="100000"/>
              </a:lnSpc>
              <a:spcBef>
                <a:spcPts val="0"/>
              </a:spcBef>
              <a:spcAft>
                <a:spcPts val="0"/>
              </a:spcAft>
              <a:buClr>
                <a:schemeClr val="lt1"/>
              </a:buClr>
              <a:buSzPct val="100000"/>
              <a:buNone/>
              <a:defRPr sz="2100">
                <a:solidFill>
                  <a:schemeClr val="lt1"/>
                </a:solidFill>
              </a:defRPr>
            </a:lvl8pPr>
            <a:lvl9pPr lvl="8">
              <a:lnSpc>
                <a:spcPct val="100000"/>
              </a:lnSpc>
              <a:spcBef>
                <a:spcPts val="0"/>
              </a:spcBef>
              <a:spcAft>
                <a:spcPts val="0"/>
              </a:spcAft>
              <a:buClr>
                <a:schemeClr val="lt1"/>
              </a:buClr>
              <a:buSzPct val="100000"/>
              <a:buNone/>
              <a:defRPr sz="2100">
                <a:solidFill>
                  <a:schemeClr val="lt1"/>
                </a:solidFill>
              </a:defRPr>
            </a:lvl9pPr>
          </a:lstStyle>
          <a:p/>
        </p:txBody>
      </p:sp>
      <p:sp>
        <p:nvSpPr>
          <p:cNvPr id="18" name="Shape 18"/>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bg>
      <p:bgPr>
        <a:solidFill>
          <a:schemeClr val="dk1"/>
        </a:solidFill>
      </p:bgPr>
    </p:bg>
    <p:spTree>
      <p:nvGrpSpPr>
        <p:cNvPr id="69" name="Shape 69"/>
        <p:cNvGrpSpPr/>
        <p:nvPr/>
      </p:nvGrpSpPr>
      <p:grpSpPr>
        <a:xfrm>
          <a:off x="0" y="0"/>
          <a:ext cx="0" cy="0"/>
          <a:chOff x="0" y="0"/>
          <a:chExt cx="0" cy="0"/>
        </a:xfrm>
      </p:grpSpPr>
      <p:grpSp>
        <p:nvGrpSpPr>
          <p:cNvPr id="70" name="Shape 70"/>
          <p:cNvGrpSpPr/>
          <p:nvPr/>
        </p:nvGrpSpPr>
        <p:grpSpPr>
          <a:xfrm>
            <a:off x="6098378" y="4"/>
            <a:ext cx="3045625" cy="2030570"/>
            <a:chOff x="6098378" y="4"/>
            <a:chExt cx="3045625" cy="2030570"/>
          </a:xfrm>
        </p:grpSpPr>
        <p:sp>
          <p:nvSpPr>
            <p:cNvPr id="71" name="Shape 71"/>
            <p:cNvSpPr/>
            <p:nvPr/>
          </p:nvSpPr>
          <p:spPr>
            <a:xfrm>
              <a:off x="8128803" y="15"/>
              <a:ext cx="1015200" cy="1015200"/>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72" name="Shape 72"/>
            <p:cNvSpPr/>
            <p:nvPr/>
          </p:nvSpPr>
          <p:spPr>
            <a:xfrm flipH="1">
              <a:off x="7113463" y="4"/>
              <a:ext cx="1015200" cy="1015200"/>
            </a:xfrm>
            <a:prstGeom prst="rtTriangle">
              <a:avLst/>
            </a:prstGeom>
            <a:solidFill>
              <a:schemeClr val="accent2"/>
            </a:solidFill>
            <a:ln>
              <a:noFill/>
            </a:ln>
          </p:spPr>
          <p:txBody>
            <a:bodyPr anchorCtr="0" anchor="ctr" bIns="91425" lIns="91425" rIns="91425" tIns="91425">
              <a:noAutofit/>
            </a:bodyPr>
            <a:lstStyle/>
            <a:p>
              <a:pPr lvl="0">
                <a:spcBef>
                  <a:spcPts val="0"/>
                </a:spcBef>
                <a:buNone/>
              </a:pPr>
              <a:r>
                <a:t/>
              </a:r>
              <a:endParaRPr/>
            </a:p>
          </p:txBody>
        </p:sp>
        <p:sp>
          <p:nvSpPr>
            <p:cNvPr id="73" name="Shape 73"/>
            <p:cNvSpPr/>
            <p:nvPr/>
          </p:nvSpPr>
          <p:spPr>
            <a:xfrm flipH="1" rot="10800000">
              <a:off x="7113588" y="106"/>
              <a:ext cx="1015200" cy="1015200"/>
            </a:xfrm>
            <a:prstGeom prst="rtTriangle">
              <a:avLst/>
            </a:prstGeom>
            <a:solidFill>
              <a:schemeClr val="accent6"/>
            </a:solidFill>
            <a:ln>
              <a:noFill/>
            </a:ln>
          </p:spPr>
          <p:txBody>
            <a:bodyPr anchorCtr="0" anchor="ctr" bIns="91425" lIns="91425" rIns="91425" tIns="91425">
              <a:noAutofit/>
            </a:bodyPr>
            <a:lstStyle/>
            <a:p>
              <a:pPr lvl="0">
                <a:spcBef>
                  <a:spcPts val="0"/>
                </a:spcBef>
                <a:buNone/>
              </a:pPr>
              <a:r>
                <a:t/>
              </a:r>
              <a:endParaRPr/>
            </a:p>
          </p:txBody>
        </p:sp>
        <p:sp>
          <p:nvSpPr>
            <p:cNvPr id="74" name="Shape 74"/>
            <p:cNvSpPr/>
            <p:nvPr/>
          </p:nvSpPr>
          <p:spPr>
            <a:xfrm rot="10800000">
              <a:off x="6098378" y="96"/>
              <a:ext cx="1015200" cy="1015200"/>
            </a:xfrm>
            <a:prstGeom prst="rtTriangle">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75" name="Shape 75"/>
            <p:cNvSpPr/>
            <p:nvPr/>
          </p:nvSpPr>
          <p:spPr>
            <a:xfrm rot="10800000">
              <a:off x="8128789" y="1015375"/>
              <a:ext cx="1015200" cy="1015200"/>
            </a:xfrm>
            <a:prstGeom prst="rtTriangle">
              <a:avLst/>
            </a:prstGeom>
            <a:solidFill>
              <a:schemeClr val="accent6"/>
            </a:solidFill>
            <a:ln>
              <a:noFill/>
            </a:ln>
          </p:spPr>
          <p:txBody>
            <a:bodyPr anchorCtr="0" anchor="ctr" bIns="91425" lIns="91425" rIns="91425" tIns="91425">
              <a:noAutofit/>
            </a:bodyPr>
            <a:lstStyle/>
            <a:p>
              <a:pPr lvl="0">
                <a:spcBef>
                  <a:spcPts val="0"/>
                </a:spcBef>
                <a:buNone/>
              </a:pPr>
              <a:r>
                <a:t/>
              </a:r>
              <a:endParaRPr/>
            </a:p>
          </p:txBody>
        </p:sp>
      </p:grpSp>
      <p:sp>
        <p:nvSpPr>
          <p:cNvPr id="76" name="Shape 76"/>
          <p:cNvSpPr txBox="1"/>
          <p:nvPr>
            <p:ph type="title"/>
          </p:nvPr>
        </p:nvSpPr>
        <p:spPr>
          <a:xfrm>
            <a:off x="311700" y="1256050"/>
            <a:ext cx="8520600" cy="2030700"/>
          </a:xfrm>
          <a:prstGeom prst="rect">
            <a:avLst/>
          </a:prstGeom>
        </p:spPr>
        <p:txBody>
          <a:bodyPr anchorCtr="0" anchor="b" bIns="91425" lIns="91425" rIns="91425" tIns="91425"/>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p:txBody>
      </p:sp>
      <p:sp>
        <p:nvSpPr>
          <p:cNvPr id="77" name="Shape 77"/>
          <p:cNvSpPr txBox="1"/>
          <p:nvPr>
            <p:ph idx="1" type="body"/>
          </p:nvPr>
        </p:nvSpPr>
        <p:spPr>
          <a:xfrm>
            <a:off x="311700" y="3369225"/>
            <a:ext cx="8520600" cy="1281900"/>
          </a:xfrm>
          <a:prstGeom prst="rect">
            <a:avLst/>
          </a:prstGeom>
        </p:spPr>
        <p:txBody>
          <a:bodyPr anchorCtr="0" anchor="t" bIns="91425" lIns="91425" rIns="91425" tIns="91425"/>
          <a:lstStyle>
            <a:lvl1pPr lvl="0" algn="ctr">
              <a:spcBef>
                <a:spcPts val="0"/>
              </a:spcBef>
              <a:buClr>
                <a:schemeClr val="lt1"/>
              </a:buClr>
              <a:defRPr>
                <a:solidFill>
                  <a:schemeClr val="lt1"/>
                </a:solidFill>
              </a:defRPr>
            </a:lvl1pPr>
            <a:lvl2pPr lvl="1" algn="ctr">
              <a:spcBef>
                <a:spcPts val="0"/>
              </a:spcBef>
              <a:buClr>
                <a:schemeClr val="lt1"/>
              </a:buClr>
              <a:defRPr>
                <a:solidFill>
                  <a:schemeClr val="lt1"/>
                </a:solidFill>
              </a:defRPr>
            </a:lvl2pPr>
            <a:lvl3pPr lvl="2" algn="ctr">
              <a:spcBef>
                <a:spcPts val="0"/>
              </a:spcBef>
              <a:buClr>
                <a:schemeClr val="lt1"/>
              </a:buClr>
              <a:defRPr>
                <a:solidFill>
                  <a:schemeClr val="lt1"/>
                </a:solidFill>
              </a:defRPr>
            </a:lvl3pPr>
            <a:lvl4pPr lvl="3" algn="ctr">
              <a:spcBef>
                <a:spcPts val="0"/>
              </a:spcBef>
              <a:buClr>
                <a:schemeClr val="lt1"/>
              </a:buClr>
              <a:defRPr>
                <a:solidFill>
                  <a:schemeClr val="lt1"/>
                </a:solidFill>
              </a:defRPr>
            </a:lvl4pPr>
            <a:lvl5pPr lvl="4" algn="ctr">
              <a:spcBef>
                <a:spcPts val="0"/>
              </a:spcBef>
              <a:buClr>
                <a:schemeClr val="lt1"/>
              </a:buClr>
              <a:defRPr>
                <a:solidFill>
                  <a:schemeClr val="lt1"/>
                </a:solidFill>
              </a:defRPr>
            </a:lvl5pPr>
            <a:lvl6pPr lvl="5" algn="ctr">
              <a:spcBef>
                <a:spcPts val="0"/>
              </a:spcBef>
              <a:buClr>
                <a:schemeClr val="lt1"/>
              </a:buClr>
              <a:defRPr>
                <a:solidFill>
                  <a:schemeClr val="lt1"/>
                </a:solidFill>
              </a:defRPr>
            </a:lvl6pPr>
            <a:lvl7pPr lvl="6" algn="ctr">
              <a:spcBef>
                <a:spcPts val="0"/>
              </a:spcBef>
              <a:buClr>
                <a:schemeClr val="lt1"/>
              </a:buClr>
              <a:defRPr>
                <a:solidFill>
                  <a:schemeClr val="lt1"/>
                </a:solidFill>
              </a:defRPr>
            </a:lvl7pPr>
            <a:lvl8pPr lvl="7" algn="ctr">
              <a:spcBef>
                <a:spcPts val="0"/>
              </a:spcBef>
              <a:buClr>
                <a:schemeClr val="lt1"/>
              </a:buClr>
              <a:defRPr>
                <a:solidFill>
                  <a:schemeClr val="lt1"/>
                </a:solidFill>
              </a:defRPr>
            </a:lvl8pPr>
            <a:lvl9pPr lvl="8" algn="ctr">
              <a:spcBef>
                <a:spcPts val="0"/>
              </a:spcBef>
              <a:buClr>
                <a:schemeClr val="lt1"/>
              </a:buClr>
              <a:defRPr>
                <a:solidFill>
                  <a:schemeClr val="lt1"/>
                </a:solidFill>
              </a:defRPr>
            </a:lvl9pPr>
          </a:lstStyle>
          <a:p/>
        </p:txBody>
      </p:sp>
      <p:sp>
        <p:nvSpPr>
          <p:cNvPr id="78" name="Shape 78"/>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9" name="Shape 79"/>
        <p:cNvGrpSpPr/>
        <p:nvPr/>
      </p:nvGrpSpPr>
      <p:grpSpPr>
        <a:xfrm>
          <a:off x="0" y="0"/>
          <a:ext cx="0" cy="0"/>
          <a:chOff x="0" y="0"/>
          <a:chExt cx="0" cy="0"/>
        </a:xfrm>
      </p:grpSpPr>
      <p:sp>
        <p:nvSpPr>
          <p:cNvPr id="80" name="Shape 80"/>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9" name="Shape 19"/>
        <p:cNvGrpSpPr/>
        <p:nvPr/>
      </p:nvGrpSpPr>
      <p:grpSpPr>
        <a:xfrm>
          <a:off x="0" y="0"/>
          <a:ext cx="0" cy="0"/>
          <a:chOff x="0" y="0"/>
          <a:chExt cx="0" cy="0"/>
        </a:xfrm>
      </p:grpSpPr>
      <p:grpSp>
        <p:nvGrpSpPr>
          <p:cNvPr id="20" name="Shape 20"/>
          <p:cNvGrpSpPr/>
          <p:nvPr/>
        </p:nvGrpSpPr>
        <p:grpSpPr>
          <a:xfrm>
            <a:off x="6098378" y="4"/>
            <a:ext cx="3045625" cy="2030570"/>
            <a:chOff x="6098378" y="4"/>
            <a:chExt cx="3045625" cy="2030570"/>
          </a:xfrm>
        </p:grpSpPr>
        <p:sp>
          <p:nvSpPr>
            <p:cNvPr id="21" name="Shape 21"/>
            <p:cNvSpPr/>
            <p:nvPr/>
          </p:nvSpPr>
          <p:spPr>
            <a:xfrm>
              <a:off x="8128803" y="15"/>
              <a:ext cx="1015200" cy="1015200"/>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22" name="Shape 22"/>
            <p:cNvSpPr/>
            <p:nvPr/>
          </p:nvSpPr>
          <p:spPr>
            <a:xfrm flipH="1">
              <a:off x="7113463" y="4"/>
              <a:ext cx="1015200" cy="1015200"/>
            </a:xfrm>
            <a:prstGeom prst="rtTriangle">
              <a:avLst/>
            </a:prstGeom>
            <a:solidFill>
              <a:schemeClr val="accent2"/>
            </a:solidFill>
            <a:ln>
              <a:noFill/>
            </a:ln>
          </p:spPr>
          <p:txBody>
            <a:bodyPr anchorCtr="0" anchor="ctr" bIns="91425" lIns="91425" rIns="91425" tIns="91425">
              <a:noAutofit/>
            </a:bodyPr>
            <a:lstStyle/>
            <a:p>
              <a:pPr lvl="0">
                <a:spcBef>
                  <a:spcPts val="0"/>
                </a:spcBef>
                <a:buNone/>
              </a:pPr>
              <a:r>
                <a:t/>
              </a:r>
              <a:endParaRPr/>
            </a:p>
          </p:txBody>
        </p:sp>
        <p:sp>
          <p:nvSpPr>
            <p:cNvPr id="23" name="Shape 23"/>
            <p:cNvSpPr/>
            <p:nvPr/>
          </p:nvSpPr>
          <p:spPr>
            <a:xfrm flipH="1" rot="10800000">
              <a:off x="7113588" y="106"/>
              <a:ext cx="1015200" cy="1015200"/>
            </a:xfrm>
            <a:prstGeom prst="rtTriangle">
              <a:avLst/>
            </a:prstGeom>
            <a:solidFill>
              <a:schemeClr val="accent6"/>
            </a:solidFill>
            <a:ln>
              <a:noFill/>
            </a:ln>
          </p:spPr>
          <p:txBody>
            <a:bodyPr anchorCtr="0" anchor="ctr" bIns="91425" lIns="91425" rIns="91425" tIns="91425">
              <a:noAutofit/>
            </a:bodyPr>
            <a:lstStyle/>
            <a:p>
              <a:pPr lvl="0">
                <a:spcBef>
                  <a:spcPts val="0"/>
                </a:spcBef>
                <a:buNone/>
              </a:pPr>
              <a:r>
                <a:t/>
              </a:r>
              <a:endParaRPr/>
            </a:p>
          </p:txBody>
        </p:sp>
        <p:sp>
          <p:nvSpPr>
            <p:cNvPr id="24" name="Shape 24"/>
            <p:cNvSpPr/>
            <p:nvPr/>
          </p:nvSpPr>
          <p:spPr>
            <a:xfrm rot="10800000">
              <a:off x="6098378" y="96"/>
              <a:ext cx="1015200" cy="1015200"/>
            </a:xfrm>
            <a:prstGeom prst="rtTriangle">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25" name="Shape 25"/>
            <p:cNvSpPr/>
            <p:nvPr/>
          </p:nvSpPr>
          <p:spPr>
            <a:xfrm rot="10800000">
              <a:off x="8128789" y="1015375"/>
              <a:ext cx="1015200" cy="1015200"/>
            </a:xfrm>
            <a:prstGeom prst="rtTriangle">
              <a:avLst/>
            </a:prstGeom>
            <a:solidFill>
              <a:schemeClr val="accent6"/>
            </a:solidFill>
            <a:ln>
              <a:noFill/>
            </a:ln>
          </p:spPr>
          <p:txBody>
            <a:bodyPr anchorCtr="0" anchor="ctr" bIns="91425" lIns="91425" rIns="91425" tIns="91425">
              <a:noAutofit/>
            </a:bodyPr>
            <a:lstStyle/>
            <a:p>
              <a:pPr lvl="0">
                <a:spcBef>
                  <a:spcPts val="0"/>
                </a:spcBef>
                <a:buNone/>
              </a:pPr>
              <a:r>
                <a:t/>
              </a:r>
              <a:endParaRPr/>
            </a:p>
          </p:txBody>
        </p:sp>
      </p:grpSp>
      <p:sp>
        <p:nvSpPr>
          <p:cNvPr id="26" name="Shape 26"/>
          <p:cNvSpPr txBox="1"/>
          <p:nvPr>
            <p:ph type="title"/>
          </p:nvPr>
        </p:nvSpPr>
        <p:spPr>
          <a:xfrm>
            <a:off x="598100" y="2152347"/>
            <a:ext cx="8222100" cy="838800"/>
          </a:xfrm>
          <a:prstGeom prst="rect">
            <a:avLst/>
          </a:prstGeom>
        </p:spPr>
        <p:txBody>
          <a:bodyPr anchorCtr="0" anchor="ctr" bIns="91425" lIns="91425" rIns="91425" tIns="91425"/>
          <a:lstStyle>
            <a:lvl1pPr lvl="0">
              <a:spcBef>
                <a:spcPts val="0"/>
              </a:spcBef>
              <a:buClr>
                <a:schemeClr val="lt1"/>
              </a:buClr>
              <a:buSzPct val="100000"/>
              <a:defRPr sz="4200">
                <a:solidFill>
                  <a:schemeClr val="lt1"/>
                </a:solidFill>
              </a:defRPr>
            </a:lvl1pPr>
            <a:lvl2pPr lvl="1">
              <a:spcBef>
                <a:spcPts val="0"/>
              </a:spcBef>
              <a:buClr>
                <a:schemeClr val="lt1"/>
              </a:buClr>
              <a:buSzPct val="100000"/>
              <a:defRPr sz="4200">
                <a:solidFill>
                  <a:schemeClr val="lt1"/>
                </a:solidFill>
              </a:defRPr>
            </a:lvl2pPr>
            <a:lvl3pPr lvl="2">
              <a:spcBef>
                <a:spcPts val="0"/>
              </a:spcBef>
              <a:buClr>
                <a:schemeClr val="lt1"/>
              </a:buClr>
              <a:buSzPct val="100000"/>
              <a:defRPr sz="4200">
                <a:solidFill>
                  <a:schemeClr val="lt1"/>
                </a:solidFill>
              </a:defRPr>
            </a:lvl3pPr>
            <a:lvl4pPr lvl="3">
              <a:spcBef>
                <a:spcPts val="0"/>
              </a:spcBef>
              <a:buClr>
                <a:schemeClr val="lt1"/>
              </a:buClr>
              <a:buSzPct val="100000"/>
              <a:defRPr sz="4200">
                <a:solidFill>
                  <a:schemeClr val="lt1"/>
                </a:solidFill>
              </a:defRPr>
            </a:lvl4pPr>
            <a:lvl5pPr lvl="4">
              <a:spcBef>
                <a:spcPts val="0"/>
              </a:spcBef>
              <a:buClr>
                <a:schemeClr val="lt1"/>
              </a:buClr>
              <a:buSzPct val="100000"/>
              <a:defRPr sz="4200">
                <a:solidFill>
                  <a:schemeClr val="lt1"/>
                </a:solidFill>
              </a:defRPr>
            </a:lvl5pPr>
            <a:lvl6pPr lvl="5">
              <a:spcBef>
                <a:spcPts val="0"/>
              </a:spcBef>
              <a:buClr>
                <a:schemeClr val="lt1"/>
              </a:buClr>
              <a:buSzPct val="100000"/>
              <a:defRPr sz="4200">
                <a:solidFill>
                  <a:schemeClr val="lt1"/>
                </a:solidFill>
              </a:defRPr>
            </a:lvl6pPr>
            <a:lvl7pPr lvl="6">
              <a:spcBef>
                <a:spcPts val="0"/>
              </a:spcBef>
              <a:buClr>
                <a:schemeClr val="lt1"/>
              </a:buClr>
              <a:buSzPct val="100000"/>
              <a:defRPr sz="4200">
                <a:solidFill>
                  <a:schemeClr val="lt1"/>
                </a:solidFill>
              </a:defRPr>
            </a:lvl7pPr>
            <a:lvl8pPr lvl="7">
              <a:spcBef>
                <a:spcPts val="0"/>
              </a:spcBef>
              <a:buClr>
                <a:schemeClr val="lt1"/>
              </a:buClr>
              <a:buSzPct val="100000"/>
              <a:defRPr sz="4200">
                <a:solidFill>
                  <a:schemeClr val="lt1"/>
                </a:solidFill>
              </a:defRPr>
            </a:lvl8pPr>
            <a:lvl9pPr lvl="8">
              <a:spcBef>
                <a:spcPts val="0"/>
              </a:spcBef>
              <a:buClr>
                <a:schemeClr val="lt1"/>
              </a:buClr>
              <a:buSzPct val="100000"/>
              <a:defRPr sz="4200">
                <a:solidFill>
                  <a:schemeClr val="lt1"/>
                </a:solidFill>
              </a:defRPr>
            </a:lvl9pPr>
          </a:lstStyle>
          <a:p/>
        </p:txBody>
      </p:sp>
      <p:sp>
        <p:nvSpPr>
          <p:cNvPr id="27" name="Shape 27"/>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8" name="Shape 28"/>
        <p:cNvGrpSpPr/>
        <p:nvPr/>
      </p:nvGrpSpPr>
      <p:grpSpPr>
        <a:xfrm>
          <a:off x="0" y="0"/>
          <a:ext cx="0" cy="0"/>
          <a:chOff x="0" y="0"/>
          <a:chExt cx="0" cy="0"/>
        </a:xfrm>
      </p:grpSpPr>
      <p:grpSp>
        <p:nvGrpSpPr>
          <p:cNvPr id="29" name="Shape 29"/>
          <p:cNvGrpSpPr/>
          <p:nvPr/>
        </p:nvGrpSpPr>
        <p:grpSpPr>
          <a:xfrm>
            <a:off x="0" y="3903669"/>
            <a:ext cx="9144000" cy="1239925"/>
            <a:chOff x="0" y="3903669"/>
            <a:chExt cx="9144000" cy="1239925"/>
          </a:xfrm>
        </p:grpSpPr>
        <p:sp>
          <p:nvSpPr>
            <p:cNvPr id="30" name="Shape 30"/>
            <p:cNvSpPr/>
            <p:nvPr/>
          </p:nvSpPr>
          <p:spPr>
            <a:xfrm>
              <a:off x="8154895" y="3903669"/>
              <a:ext cx="989100" cy="987900"/>
            </a:xfrm>
            <a:prstGeom prst="rtTriangle">
              <a:avLst/>
            </a:prstGeom>
            <a:solidFill>
              <a:schemeClr val="accent5"/>
            </a:solidFill>
            <a:ln>
              <a:noFill/>
            </a:ln>
          </p:spPr>
          <p:txBody>
            <a:bodyPr anchorCtr="0" anchor="ctr" bIns="91425" lIns="91425" rIns="91425" tIns="91425">
              <a:noAutofit/>
            </a:bodyPr>
            <a:lstStyle/>
            <a:p>
              <a:pPr lvl="0">
                <a:spcBef>
                  <a:spcPts val="0"/>
                </a:spcBef>
                <a:buNone/>
              </a:pPr>
              <a:r>
                <a:t/>
              </a:r>
              <a:endParaRPr/>
            </a:p>
          </p:txBody>
        </p:sp>
        <p:sp>
          <p:nvSpPr>
            <p:cNvPr id="31" name="Shape 31"/>
            <p:cNvSpPr/>
            <p:nvPr/>
          </p:nvSpPr>
          <p:spPr>
            <a:xfrm flipH="1">
              <a:off x="6181162" y="3903669"/>
              <a:ext cx="989100" cy="987900"/>
            </a:xfrm>
            <a:prstGeom prst="rtTriangle">
              <a:avLst/>
            </a:prstGeom>
            <a:solidFill>
              <a:schemeClr val="accent5"/>
            </a:solidFill>
            <a:ln>
              <a:noFill/>
            </a:ln>
          </p:spPr>
          <p:txBody>
            <a:bodyPr anchorCtr="0" anchor="ctr" bIns="91425" lIns="91425" rIns="91425" tIns="91425">
              <a:noAutofit/>
            </a:bodyPr>
            <a:lstStyle/>
            <a:p>
              <a:pPr lvl="0">
                <a:spcBef>
                  <a:spcPts val="0"/>
                </a:spcBef>
                <a:buNone/>
              </a:pPr>
              <a:r>
                <a:t/>
              </a:r>
              <a:endParaRPr/>
            </a:p>
          </p:txBody>
        </p:sp>
        <p:sp>
          <p:nvSpPr>
            <p:cNvPr id="32" name="Shape 32"/>
            <p:cNvSpPr/>
            <p:nvPr/>
          </p:nvSpPr>
          <p:spPr>
            <a:xfrm>
              <a:off x="7170274" y="3903669"/>
              <a:ext cx="989100" cy="987900"/>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33" name="Shape 33"/>
            <p:cNvSpPr/>
            <p:nvPr/>
          </p:nvSpPr>
          <p:spPr>
            <a:xfrm rot="10800000">
              <a:off x="8154757" y="3903682"/>
              <a:ext cx="989100" cy="987900"/>
            </a:xfrm>
            <a:prstGeom prst="rtTriangle">
              <a:avLst/>
            </a:prstGeom>
            <a:solidFill>
              <a:schemeClr val="accent3"/>
            </a:solidFill>
            <a:ln>
              <a:noFill/>
            </a:ln>
          </p:spPr>
          <p:txBody>
            <a:bodyPr anchorCtr="0" anchor="ctr" bIns="91425" lIns="91425" rIns="91425" tIns="91425">
              <a:noAutofit/>
            </a:bodyPr>
            <a:lstStyle/>
            <a:p>
              <a:pPr lvl="0">
                <a:spcBef>
                  <a:spcPts val="0"/>
                </a:spcBef>
                <a:buNone/>
              </a:pPr>
              <a:r>
                <a:t/>
              </a:r>
              <a:endParaRPr/>
            </a:p>
          </p:txBody>
        </p:sp>
        <p:sp>
          <p:nvSpPr>
            <p:cNvPr id="34" name="Shape 34"/>
            <p:cNvSpPr/>
            <p:nvPr/>
          </p:nvSpPr>
          <p:spPr>
            <a:xfrm>
              <a:off x="0" y="4891594"/>
              <a:ext cx="9144000" cy="2520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grpSp>
      <p:sp>
        <p:nvSpPr>
          <p:cNvPr id="35" name="Shape 35"/>
          <p:cNvSpPr txBox="1"/>
          <p:nvPr>
            <p:ph type="title"/>
          </p:nvPr>
        </p:nvSpPr>
        <p:spPr>
          <a:xfrm>
            <a:off x="311700" y="410000"/>
            <a:ext cx="8520600" cy="6078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6" name="Shape 36"/>
          <p:cNvSpPr txBox="1"/>
          <p:nvPr>
            <p:ph idx="1" type="body"/>
          </p:nvPr>
        </p:nvSpPr>
        <p:spPr>
          <a:xfrm>
            <a:off x="311700" y="1229875"/>
            <a:ext cx="8520600" cy="3339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7" name="Shape 37"/>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38" name="Shape 38"/>
        <p:cNvGrpSpPr/>
        <p:nvPr/>
      </p:nvGrpSpPr>
      <p:grpSpPr>
        <a:xfrm>
          <a:off x="0" y="0"/>
          <a:ext cx="0" cy="0"/>
          <a:chOff x="0" y="0"/>
          <a:chExt cx="0" cy="0"/>
        </a:xfrm>
      </p:grpSpPr>
      <p:sp>
        <p:nvSpPr>
          <p:cNvPr id="39" name="Shape 39"/>
          <p:cNvSpPr txBox="1"/>
          <p:nvPr>
            <p:ph type="title"/>
          </p:nvPr>
        </p:nvSpPr>
        <p:spPr>
          <a:xfrm>
            <a:off x="311700" y="410000"/>
            <a:ext cx="8520600" cy="6078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 type="body"/>
          </p:nvPr>
        </p:nvSpPr>
        <p:spPr>
          <a:xfrm>
            <a:off x="311700" y="1229975"/>
            <a:ext cx="3999900" cy="3339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1" name="Shape 41"/>
          <p:cNvSpPr txBox="1"/>
          <p:nvPr>
            <p:ph idx="2" type="body"/>
          </p:nvPr>
        </p:nvSpPr>
        <p:spPr>
          <a:xfrm>
            <a:off x="4832400" y="1229975"/>
            <a:ext cx="3999900" cy="3339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2" name="Shape 42"/>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3" name="Shape 43"/>
        <p:cNvGrpSpPr/>
        <p:nvPr/>
      </p:nvGrpSpPr>
      <p:grpSpPr>
        <a:xfrm>
          <a:off x="0" y="0"/>
          <a:ext cx="0" cy="0"/>
          <a:chOff x="0" y="0"/>
          <a:chExt cx="0" cy="0"/>
        </a:xfrm>
      </p:grpSpPr>
      <p:sp>
        <p:nvSpPr>
          <p:cNvPr id="44" name="Shape 44"/>
          <p:cNvSpPr txBox="1"/>
          <p:nvPr>
            <p:ph type="title"/>
          </p:nvPr>
        </p:nvSpPr>
        <p:spPr>
          <a:xfrm>
            <a:off x="311700" y="410000"/>
            <a:ext cx="8520600" cy="6078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5" name="Shape 45"/>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46" name="Shape 46"/>
        <p:cNvGrpSpPr/>
        <p:nvPr/>
      </p:nvGrpSpPr>
      <p:grpSpPr>
        <a:xfrm>
          <a:off x="0" y="0"/>
          <a:ext cx="0" cy="0"/>
          <a:chOff x="0" y="0"/>
          <a:chExt cx="0" cy="0"/>
        </a:xfrm>
      </p:grpSpPr>
      <p:sp>
        <p:nvSpPr>
          <p:cNvPr id="47" name="Shape 47"/>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48" name="Shape 48"/>
          <p:cNvSpPr txBox="1"/>
          <p:nvPr>
            <p:ph idx="1" type="body"/>
          </p:nvPr>
        </p:nvSpPr>
        <p:spPr>
          <a:xfrm>
            <a:off x="311700" y="1465804"/>
            <a:ext cx="2808000" cy="31032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9" name="Shape 49"/>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4"/>
        </a:solidFill>
      </p:bgPr>
    </p:bg>
    <p:spTree>
      <p:nvGrpSpPr>
        <p:cNvPr id="50" name="Shape 50"/>
        <p:cNvGrpSpPr/>
        <p:nvPr/>
      </p:nvGrpSpPr>
      <p:grpSpPr>
        <a:xfrm>
          <a:off x="0" y="0"/>
          <a:ext cx="0" cy="0"/>
          <a:chOff x="0" y="0"/>
          <a:chExt cx="0" cy="0"/>
        </a:xfrm>
      </p:grpSpPr>
      <p:grpSp>
        <p:nvGrpSpPr>
          <p:cNvPr id="51" name="Shape 51"/>
          <p:cNvGrpSpPr/>
          <p:nvPr/>
        </p:nvGrpSpPr>
        <p:grpSpPr>
          <a:xfrm>
            <a:off x="6098378" y="4"/>
            <a:ext cx="3045625" cy="2030570"/>
            <a:chOff x="6098378" y="4"/>
            <a:chExt cx="3045625" cy="2030570"/>
          </a:xfrm>
        </p:grpSpPr>
        <p:sp>
          <p:nvSpPr>
            <p:cNvPr id="52" name="Shape 52"/>
            <p:cNvSpPr/>
            <p:nvPr/>
          </p:nvSpPr>
          <p:spPr>
            <a:xfrm>
              <a:off x="8128803" y="15"/>
              <a:ext cx="1015200" cy="1015200"/>
            </a:xfrm>
            <a:prstGeom prst="rect">
              <a:avLst/>
            </a:prstGeom>
            <a:solidFill>
              <a:schemeClr val="accent3"/>
            </a:solidFill>
            <a:ln>
              <a:noFill/>
            </a:ln>
          </p:spPr>
          <p:txBody>
            <a:bodyPr anchorCtr="0" anchor="ctr" bIns="91425" lIns="91425" rIns="91425" tIns="91425">
              <a:noAutofit/>
            </a:bodyPr>
            <a:lstStyle/>
            <a:p>
              <a:pPr lvl="0">
                <a:spcBef>
                  <a:spcPts val="0"/>
                </a:spcBef>
                <a:buNone/>
              </a:pPr>
              <a:r>
                <a:t/>
              </a:r>
              <a:endParaRPr/>
            </a:p>
          </p:txBody>
        </p:sp>
        <p:sp>
          <p:nvSpPr>
            <p:cNvPr id="53" name="Shape 53"/>
            <p:cNvSpPr/>
            <p:nvPr/>
          </p:nvSpPr>
          <p:spPr>
            <a:xfrm flipH="1">
              <a:off x="7113463" y="4"/>
              <a:ext cx="1015200" cy="1015200"/>
            </a:xfrm>
            <a:prstGeom prst="rtTriangle">
              <a:avLst/>
            </a:prstGeom>
            <a:solidFill>
              <a:schemeClr val="accent5"/>
            </a:solidFill>
            <a:ln>
              <a:noFill/>
            </a:ln>
          </p:spPr>
          <p:txBody>
            <a:bodyPr anchorCtr="0" anchor="ctr" bIns="91425" lIns="91425" rIns="91425" tIns="91425">
              <a:noAutofit/>
            </a:bodyPr>
            <a:lstStyle/>
            <a:p>
              <a:pPr lvl="0">
                <a:spcBef>
                  <a:spcPts val="0"/>
                </a:spcBef>
                <a:buNone/>
              </a:pPr>
              <a:r>
                <a:t/>
              </a:r>
              <a:endParaRPr/>
            </a:p>
          </p:txBody>
        </p:sp>
        <p:sp>
          <p:nvSpPr>
            <p:cNvPr id="54" name="Shape 54"/>
            <p:cNvSpPr/>
            <p:nvPr/>
          </p:nvSpPr>
          <p:spPr>
            <a:xfrm flipH="1" rot="10800000">
              <a:off x="7113588" y="106"/>
              <a:ext cx="1015200" cy="1015200"/>
            </a:xfrm>
            <a:prstGeom prst="rtTriangle">
              <a:avLst/>
            </a:prstGeom>
            <a:solidFill>
              <a:schemeClr val="accent3"/>
            </a:solidFill>
            <a:ln>
              <a:noFill/>
            </a:ln>
          </p:spPr>
          <p:txBody>
            <a:bodyPr anchorCtr="0" anchor="ctr" bIns="91425" lIns="91425" rIns="91425" tIns="91425">
              <a:noAutofit/>
            </a:bodyPr>
            <a:lstStyle/>
            <a:p>
              <a:pPr lvl="0">
                <a:spcBef>
                  <a:spcPts val="0"/>
                </a:spcBef>
                <a:buNone/>
              </a:pPr>
              <a:r>
                <a:t/>
              </a:r>
              <a:endParaRPr/>
            </a:p>
          </p:txBody>
        </p:sp>
        <p:sp>
          <p:nvSpPr>
            <p:cNvPr id="55" name="Shape 55"/>
            <p:cNvSpPr/>
            <p:nvPr/>
          </p:nvSpPr>
          <p:spPr>
            <a:xfrm rot="10800000">
              <a:off x="6098378" y="96"/>
              <a:ext cx="1015200" cy="1015200"/>
            </a:xfrm>
            <a:prstGeom prst="rtTriangle">
              <a:avLst/>
            </a:prstGeom>
            <a:solidFill>
              <a:schemeClr val="accent5"/>
            </a:solidFill>
            <a:ln>
              <a:noFill/>
            </a:ln>
          </p:spPr>
          <p:txBody>
            <a:bodyPr anchorCtr="0" anchor="ctr" bIns="91425" lIns="91425" rIns="91425" tIns="91425">
              <a:noAutofit/>
            </a:bodyPr>
            <a:lstStyle/>
            <a:p>
              <a:pPr lvl="0">
                <a:spcBef>
                  <a:spcPts val="0"/>
                </a:spcBef>
                <a:buNone/>
              </a:pPr>
              <a:r>
                <a:t/>
              </a:r>
              <a:endParaRPr/>
            </a:p>
          </p:txBody>
        </p:sp>
        <p:sp>
          <p:nvSpPr>
            <p:cNvPr id="56" name="Shape 56"/>
            <p:cNvSpPr/>
            <p:nvPr/>
          </p:nvSpPr>
          <p:spPr>
            <a:xfrm rot="10800000">
              <a:off x="8128789" y="1015375"/>
              <a:ext cx="1015200" cy="1015200"/>
            </a:xfrm>
            <a:prstGeom prst="rtTriangle">
              <a:avLst/>
            </a:prstGeom>
            <a:solidFill>
              <a:schemeClr val="accent5"/>
            </a:solidFill>
            <a:ln>
              <a:noFill/>
            </a:ln>
          </p:spPr>
          <p:txBody>
            <a:bodyPr anchorCtr="0" anchor="ctr" bIns="91425" lIns="91425" rIns="91425" tIns="91425">
              <a:noAutofit/>
            </a:bodyPr>
            <a:lstStyle/>
            <a:p>
              <a:pPr lvl="0">
                <a:spcBef>
                  <a:spcPts val="0"/>
                </a:spcBef>
                <a:buNone/>
              </a:pPr>
              <a:r>
                <a:t/>
              </a:r>
              <a:endParaRPr/>
            </a:p>
          </p:txBody>
        </p:sp>
      </p:grpSp>
      <p:sp>
        <p:nvSpPr>
          <p:cNvPr id="57" name="Shape 57"/>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58" name="Shape 58"/>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59" name="Shape 59"/>
        <p:cNvGrpSpPr/>
        <p:nvPr/>
      </p:nvGrpSpPr>
      <p:grpSpPr>
        <a:xfrm>
          <a:off x="0" y="0"/>
          <a:ext cx="0" cy="0"/>
          <a:chOff x="0" y="0"/>
          <a:chExt cx="0" cy="0"/>
        </a:xfrm>
      </p:grpSpPr>
      <p:sp>
        <p:nvSpPr>
          <p:cNvPr id="60" name="Shape 60"/>
          <p:cNvSpPr/>
          <p:nvPr/>
        </p:nvSpPr>
        <p:spPr>
          <a:xfrm>
            <a:off x="4572000" y="-17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61" name="Shape 61"/>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62" name="Shape 62"/>
          <p:cNvSpPr txBox="1"/>
          <p:nvPr>
            <p:ph type="title"/>
          </p:nvPr>
        </p:nvSpPr>
        <p:spPr>
          <a:xfrm>
            <a:off x="265500" y="1151100"/>
            <a:ext cx="4045200" cy="15645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63" name="Shape 63"/>
          <p:cNvSpPr txBox="1"/>
          <p:nvPr>
            <p:ph idx="1" type="subTitle"/>
          </p:nvPr>
        </p:nvSpPr>
        <p:spPr>
          <a:xfrm>
            <a:off x="265500" y="2769001"/>
            <a:ext cx="4045200" cy="12693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64" name="Shape 64"/>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65" name="Shape 65"/>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66" name="Shape 66"/>
        <p:cNvGrpSpPr/>
        <p:nvPr/>
      </p:nvGrpSpPr>
      <p:grpSpPr>
        <a:xfrm>
          <a:off x="0" y="0"/>
          <a:ext cx="0" cy="0"/>
          <a:chOff x="0" y="0"/>
          <a:chExt cx="0" cy="0"/>
        </a:xfrm>
      </p:grpSpPr>
      <p:sp>
        <p:nvSpPr>
          <p:cNvPr id="67" name="Shape 67"/>
          <p:cNvSpPr txBox="1"/>
          <p:nvPr>
            <p:ph idx="1" type="body"/>
          </p:nvPr>
        </p:nvSpPr>
        <p:spPr>
          <a:xfrm>
            <a:off x="319500" y="4230575"/>
            <a:ext cx="5998800" cy="5988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68" name="Shape 68"/>
          <p:cNvSpPr txBox="1"/>
          <p:nvPr>
            <p:ph idx="12" type="sldNum"/>
          </p:nvPr>
        </p:nvSpPr>
        <p:spPr>
          <a:xfrm>
            <a:off x="8460431" y="4651190"/>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dk2"/>
                </a:solidFil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10000"/>
            <a:ext cx="8520600" cy="607800"/>
          </a:xfrm>
          <a:prstGeom prst="rect">
            <a:avLst/>
          </a:prstGeom>
          <a:noFill/>
          <a:ln>
            <a:noFill/>
          </a:ln>
        </p:spPr>
        <p:txBody>
          <a:bodyPr anchorCtr="0" anchor="t" bIns="91425" lIns="91425" rIns="91425" tIns="91425"/>
          <a:lstStyle>
            <a:lvl1pPr lvl="0">
              <a:spcBef>
                <a:spcPts val="0"/>
              </a:spcBef>
              <a:buClr>
                <a:schemeClr val="dk1"/>
              </a:buClr>
              <a:buSzPct val="100000"/>
              <a:buFont typeface="Roboto"/>
              <a:buNone/>
              <a:defRPr sz="3000">
                <a:solidFill>
                  <a:schemeClr val="dk1"/>
                </a:solidFill>
                <a:latin typeface="Roboto"/>
                <a:ea typeface="Roboto"/>
                <a:cs typeface="Roboto"/>
                <a:sym typeface="Roboto"/>
              </a:defRPr>
            </a:lvl1pPr>
            <a:lvl2pPr lvl="1">
              <a:spcBef>
                <a:spcPts val="0"/>
              </a:spcBef>
              <a:buClr>
                <a:schemeClr val="dk1"/>
              </a:buClr>
              <a:buSzPct val="100000"/>
              <a:buFont typeface="Roboto"/>
              <a:buNone/>
              <a:defRPr sz="3000">
                <a:solidFill>
                  <a:schemeClr val="dk1"/>
                </a:solidFill>
                <a:latin typeface="Roboto"/>
                <a:ea typeface="Roboto"/>
                <a:cs typeface="Roboto"/>
                <a:sym typeface="Roboto"/>
              </a:defRPr>
            </a:lvl2pPr>
            <a:lvl3pPr lvl="2">
              <a:spcBef>
                <a:spcPts val="0"/>
              </a:spcBef>
              <a:buClr>
                <a:schemeClr val="dk1"/>
              </a:buClr>
              <a:buSzPct val="100000"/>
              <a:buFont typeface="Roboto"/>
              <a:buNone/>
              <a:defRPr sz="3000">
                <a:solidFill>
                  <a:schemeClr val="dk1"/>
                </a:solidFill>
                <a:latin typeface="Roboto"/>
                <a:ea typeface="Roboto"/>
                <a:cs typeface="Roboto"/>
                <a:sym typeface="Roboto"/>
              </a:defRPr>
            </a:lvl3pPr>
            <a:lvl4pPr lvl="3">
              <a:spcBef>
                <a:spcPts val="0"/>
              </a:spcBef>
              <a:buClr>
                <a:schemeClr val="dk1"/>
              </a:buClr>
              <a:buSzPct val="100000"/>
              <a:buFont typeface="Roboto"/>
              <a:buNone/>
              <a:defRPr sz="3000">
                <a:solidFill>
                  <a:schemeClr val="dk1"/>
                </a:solidFill>
                <a:latin typeface="Roboto"/>
                <a:ea typeface="Roboto"/>
                <a:cs typeface="Roboto"/>
                <a:sym typeface="Roboto"/>
              </a:defRPr>
            </a:lvl4pPr>
            <a:lvl5pPr lvl="4">
              <a:spcBef>
                <a:spcPts val="0"/>
              </a:spcBef>
              <a:buClr>
                <a:schemeClr val="dk1"/>
              </a:buClr>
              <a:buSzPct val="100000"/>
              <a:buFont typeface="Roboto"/>
              <a:buNone/>
              <a:defRPr sz="3000">
                <a:solidFill>
                  <a:schemeClr val="dk1"/>
                </a:solidFill>
                <a:latin typeface="Roboto"/>
                <a:ea typeface="Roboto"/>
                <a:cs typeface="Roboto"/>
                <a:sym typeface="Roboto"/>
              </a:defRPr>
            </a:lvl5pPr>
            <a:lvl6pPr lvl="5">
              <a:spcBef>
                <a:spcPts val="0"/>
              </a:spcBef>
              <a:buClr>
                <a:schemeClr val="dk1"/>
              </a:buClr>
              <a:buSzPct val="100000"/>
              <a:buFont typeface="Roboto"/>
              <a:buNone/>
              <a:defRPr sz="3000">
                <a:solidFill>
                  <a:schemeClr val="dk1"/>
                </a:solidFill>
                <a:latin typeface="Roboto"/>
                <a:ea typeface="Roboto"/>
                <a:cs typeface="Roboto"/>
                <a:sym typeface="Roboto"/>
              </a:defRPr>
            </a:lvl6pPr>
            <a:lvl7pPr lvl="6">
              <a:spcBef>
                <a:spcPts val="0"/>
              </a:spcBef>
              <a:buClr>
                <a:schemeClr val="dk1"/>
              </a:buClr>
              <a:buSzPct val="100000"/>
              <a:buFont typeface="Roboto"/>
              <a:buNone/>
              <a:defRPr sz="3000">
                <a:solidFill>
                  <a:schemeClr val="dk1"/>
                </a:solidFill>
                <a:latin typeface="Roboto"/>
                <a:ea typeface="Roboto"/>
                <a:cs typeface="Roboto"/>
                <a:sym typeface="Roboto"/>
              </a:defRPr>
            </a:lvl7pPr>
            <a:lvl8pPr lvl="7">
              <a:spcBef>
                <a:spcPts val="0"/>
              </a:spcBef>
              <a:buClr>
                <a:schemeClr val="dk1"/>
              </a:buClr>
              <a:buSzPct val="100000"/>
              <a:buFont typeface="Roboto"/>
              <a:buNone/>
              <a:defRPr sz="3000">
                <a:solidFill>
                  <a:schemeClr val="dk1"/>
                </a:solidFill>
                <a:latin typeface="Roboto"/>
                <a:ea typeface="Roboto"/>
                <a:cs typeface="Roboto"/>
                <a:sym typeface="Roboto"/>
              </a:defRPr>
            </a:lvl8pPr>
            <a:lvl9pPr lvl="8">
              <a:spcBef>
                <a:spcPts val="0"/>
              </a:spcBef>
              <a:buClr>
                <a:schemeClr val="dk1"/>
              </a:buClr>
              <a:buSzPct val="100000"/>
              <a:buFont typeface="Roboto"/>
              <a:buNone/>
              <a:defRPr sz="3000">
                <a:solidFill>
                  <a:schemeClr val="dk1"/>
                </a:solidFill>
                <a:latin typeface="Roboto"/>
                <a:ea typeface="Roboto"/>
                <a:cs typeface="Roboto"/>
                <a:sym typeface="Roboto"/>
              </a:defRPr>
            </a:lvl9pPr>
          </a:lstStyle>
          <a:p/>
        </p:txBody>
      </p:sp>
      <p:sp>
        <p:nvSpPr>
          <p:cNvPr id="7" name="Shape 7"/>
          <p:cNvSpPr txBox="1"/>
          <p:nvPr>
            <p:ph idx="1" type="body"/>
          </p:nvPr>
        </p:nvSpPr>
        <p:spPr>
          <a:xfrm>
            <a:off x="311700" y="1229875"/>
            <a:ext cx="8520600" cy="33390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Roboto"/>
              <a:defRPr sz="1800">
                <a:solidFill>
                  <a:schemeClr val="dk2"/>
                </a:solidFill>
                <a:latin typeface="Roboto"/>
                <a:ea typeface="Roboto"/>
                <a:cs typeface="Roboto"/>
                <a:sym typeface="Roboto"/>
              </a:defRPr>
            </a:lvl1pPr>
            <a:lvl2pPr lvl="1">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2pPr>
            <a:lvl3pPr lvl="2">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3pPr>
            <a:lvl4pPr lvl="3">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4pPr>
            <a:lvl5pPr lvl="4">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5pPr>
            <a:lvl6pPr lvl="5">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6pPr>
            <a:lvl7pPr lvl="6">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7pPr>
            <a:lvl8pPr lvl="7">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8pPr>
            <a:lvl9pPr lvl="8">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9pPr>
          </a:lstStyle>
          <a:p/>
        </p:txBody>
      </p:sp>
      <p:sp>
        <p:nvSpPr>
          <p:cNvPr id="8" name="Shape 8"/>
          <p:cNvSpPr txBox="1"/>
          <p:nvPr>
            <p:ph idx="12" type="sldNum"/>
          </p:nvPr>
        </p:nvSpPr>
        <p:spPr>
          <a:xfrm>
            <a:off x="8460431" y="4651190"/>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1"/>
                </a:solidFill>
                <a:latin typeface="Roboto"/>
                <a:ea typeface="Roboto"/>
                <a:cs typeface="Roboto"/>
                <a:sym typeface="Robo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4.jpg"/><Relationship Id="rId4" Type="http://schemas.openxmlformats.org/officeDocument/2006/relationships/image" Target="../media/image01.jpg"/><Relationship Id="rId5" Type="http://schemas.openxmlformats.org/officeDocument/2006/relationships/image" Target="../media/image07.png"/><Relationship Id="rId6" Type="http://schemas.openxmlformats.org/officeDocument/2006/relationships/image" Target="../media/image05.png"/><Relationship Id="rId7"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03.jpg"/><Relationship Id="rId4" Type="http://schemas.openxmlformats.org/officeDocument/2006/relationships/image" Target="../media/image0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8.png"/><Relationship Id="rId4" Type="http://schemas.openxmlformats.org/officeDocument/2006/relationships/image" Target="../media/image11.png"/><Relationship Id="rId5" Type="http://schemas.openxmlformats.org/officeDocument/2006/relationships/image" Target="../media/image09.png"/><Relationship Id="rId6"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ctrTitle"/>
          </p:nvPr>
        </p:nvSpPr>
        <p:spPr>
          <a:xfrm>
            <a:off x="598100" y="1318022"/>
            <a:ext cx="8222100" cy="838800"/>
          </a:xfrm>
          <a:prstGeom prst="rect">
            <a:avLst/>
          </a:prstGeom>
        </p:spPr>
        <p:txBody>
          <a:bodyPr anchorCtr="0" anchor="b" bIns="91425" lIns="91425" rIns="91425" tIns="91425">
            <a:noAutofit/>
          </a:bodyPr>
          <a:lstStyle/>
          <a:p>
            <a:pPr lvl="0">
              <a:spcBef>
                <a:spcPts val="0"/>
              </a:spcBef>
              <a:buNone/>
            </a:pPr>
            <a:r>
              <a:rPr lang="en"/>
              <a:t>SDR &amp; Spectrum</a:t>
            </a:r>
          </a:p>
          <a:p>
            <a:pPr lvl="0">
              <a:spcBef>
                <a:spcPts val="0"/>
              </a:spcBef>
              <a:buNone/>
            </a:pPr>
            <a:r>
              <a:t/>
            </a:r>
            <a:endParaRPr/>
          </a:p>
        </p:txBody>
      </p:sp>
      <p:sp>
        <p:nvSpPr>
          <p:cNvPr id="86" name="Shape 86"/>
          <p:cNvSpPr txBox="1"/>
          <p:nvPr>
            <p:ph idx="1" type="subTitle"/>
          </p:nvPr>
        </p:nvSpPr>
        <p:spPr>
          <a:xfrm>
            <a:off x="598088" y="1801512"/>
            <a:ext cx="8222100" cy="432900"/>
          </a:xfrm>
          <a:prstGeom prst="rect">
            <a:avLst/>
          </a:prstGeom>
        </p:spPr>
        <p:txBody>
          <a:bodyPr anchorCtr="0" anchor="t" bIns="91425" lIns="91425" rIns="91425" tIns="91425">
            <a:noAutofit/>
          </a:bodyPr>
          <a:lstStyle/>
          <a:p>
            <a:pPr lvl="0">
              <a:spcBef>
                <a:spcPts val="0"/>
              </a:spcBef>
              <a:buNone/>
            </a:pPr>
            <a:r>
              <a:rPr lang="en"/>
              <a:t>Week 10</a:t>
            </a:r>
          </a:p>
          <a:p>
            <a:pPr lvl="0">
              <a:spcBef>
                <a:spcPts val="0"/>
              </a:spcBef>
              <a:buNone/>
            </a:pPr>
            <a:r>
              <a:rPr lang="en" sz="2000"/>
              <a:t>Nicholas Lurski, Srijoy Dutta, Nithin Tammishetti, Shi Wang, Noah Paladino</a:t>
            </a:r>
          </a:p>
        </p:txBody>
      </p:sp>
      <p:pic>
        <p:nvPicPr>
          <p:cNvPr id="87" name="Shape 87"/>
          <p:cNvPicPr preferRelativeResize="0"/>
          <p:nvPr/>
        </p:nvPicPr>
        <p:blipFill>
          <a:blip r:embed="rId3">
            <a:alphaModFix/>
          </a:blip>
          <a:stretch>
            <a:fillRect/>
          </a:stretch>
        </p:blipFill>
        <p:spPr>
          <a:xfrm>
            <a:off x="3606975" y="2752000"/>
            <a:ext cx="1953225" cy="20412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type="title"/>
          </p:nvPr>
        </p:nvSpPr>
        <p:spPr>
          <a:xfrm>
            <a:off x="311700" y="410000"/>
            <a:ext cx="8520600" cy="607800"/>
          </a:xfrm>
          <a:prstGeom prst="rect">
            <a:avLst/>
          </a:prstGeom>
        </p:spPr>
        <p:txBody>
          <a:bodyPr anchorCtr="0" anchor="t" bIns="91425" lIns="91425" rIns="91425" tIns="91425">
            <a:noAutofit/>
          </a:bodyPr>
          <a:lstStyle/>
          <a:p>
            <a:pPr lvl="0">
              <a:spcBef>
                <a:spcPts val="0"/>
              </a:spcBef>
              <a:buNone/>
            </a:pPr>
            <a:r>
              <a:rPr lang="en"/>
              <a:t>The Team</a:t>
            </a:r>
          </a:p>
        </p:txBody>
      </p:sp>
      <p:pic>
        <p:nvPicPr>
          <p:cNvPr descr="2455114" id="93" name="Shape 93"/>
          <p:cNvPicPr preferRelativeResize="0"/>
          <p:nvPr/>
        </p:nvPicPr>
        <p:blipFill>
          <a:blip r:embed="rId3">
            <a:alphaModFix/>
          </a:blip>
          <a:stretch>
            <a:fillRect/>
          </a:stretch>
        </p:blipFill>
        <p:spPr>
          <a:xfrm>
            <a:off x="307750" y="1197225"/>
            <a:ext cx="1364750" cy="1364750"/>
          </a:xfrm>
          <a:prstGeom prst="rect">
            <a:avLst/>
          </a:prstGeom>
          <a:noFill/>
          <a:ln>
            <a:noFill/>
          </a:ln>
        </p:spPr>
      </p:pic>
      <p:pic>
        <p:nvPicPr>
          <p:cNvPr id="94" name="Shape 94"/>
          <p:cNvPicPr preferRelativeResize="0"/>
          <p:nvPr/>
        </p:nvPicPr>
        <p:blipFill>
          <a:blip r:embed="rId4">
            <a:alphaModFix/>
          </a:blip>
          <a:stretch>
            <a:fillRect/>
          </a:stretch>
        </p:blipFill>
        <p:spPr>
          <a:xfrm>
            <a:off x="2067050" y="1201700"/>
            <a:ext cx="1094073" cy="1364749"/>
          </a:xfrm>
          <a:prstGeom prst="rect">
            <a:avLst/>
          </a:prstGeom>
          <a:noFill/>
          <a:ln>
            <a:noFill/>
          </a:ln>
        </p:spPr>
      </p:pic>
      <p:pic>
        <p:nvPicPr>
          <p:cNvPr id="95" name="Shape 95"/>
          <p:cNvPicPr preferRelativeResize="0"/>
          <p:nvPr/>
        </p:nvPicPr>
        <p:blipFill>
          <a:blip r:embed="rId5">
            <a:alphaModFix/>
          </a:blip>
          <a:stretch>
            <a:fillRect/>
          </a:stretch>
        </p:blipFill>
        <p:spPr>
          <a:xfrm>
            <a:off x="3661525" y="1197225"/>
            <a:ext cx="999809" cy="1364751"/>
          </a:xfrm>
          <a:prstGeom prst="rect">
            <a:avLst/>
          </a:prstGeom>
          <a:noFill/>
          <a:ln>
            <a:noFill/>
          </a:ln>
        </p:spPr>
      </p:pic>
      <p:sp>
        <p:nvSpPr>
          <p:cNvPr id="96" name="Shape 96"/>
          <p:cNvSpPr txBox="1"/>
          <p:nvPr/>
        </p:nvSpPr>
        <p:spPr>
          <a:xfrm>
            <a:off x="397850" y="2674325"/>
            <a:ext cx="1661700" cy="607800"/>
          </a:xfrm>
          <a:prstGeom prst="rect">
            <a:avLst/>
          </a:prstGeom>
          <a:noFill/>
          <a:ln>
            <a:noFill/>
          </a:ln>
        </p:spPr>
        <p:txBody>
          <a:bodyPr anchorCtr="0" anchor="t" bIns="91425" lIns="91425" rIns="91425" tIns="91425">
            <a:noAutofit/>
          </a:bodyPr>
          <a:lstStyle/>
          <a:p>
            <a:pPr lvl="0">
              <a:spcBef>
                <a:spcPts val="0"/>
              </a:spcBef>
              <a:buNone/>
            </a:pPr>
            <a:r>
              <a:rPr lang="en"/>
              <a:t>Nick Lurski</a:t>
            </a:r>
          </a:p>
          <a:p>
            <a:pPr lvl="0">
              <a:spcBef>
                <a:spcPts val="0"/>
              </a:spcBef>
              <a:buNone/>
            </a:pPr>
            <a:r>
              <a:rPr lang="en"/>
              <a:t>-RU Undergrad</a:t>
            </a:r>
          </a:p>
        </p:txBody>
      </p:sp>
      <p:sp>
        <p:nvSpPr>
          <p:cNvPr id="97" name="Shape 97"/>
          <p:cNvSpPr txBox="1"/>
          <p:nvPr/>
        </p:nvSpPr>
        <p:spPr>
          <a:xfrm>
            <a:off x="2246775" y="2572275"/>
            <a:ext cx="1254900" cy="355500"/>
          </a:xfrm>
          <a:prstGeom prst="rect">
            <a:avLst/>
          </a:prstGeom>
          <a:noFill/>
          <a:ln>
            <a:noFill/>
          </a:ln>
        </p:spPr>
        <p:txBody>
          <a:bodyPr anchorCtr="0" anchor="t" bIns="91425" lIns="91425" rIns="91425" tIns="91425">
            <a:noAutofit/>
          </a:bodyPr>
          <a:lstStyle/>
          <a:p>
            <a:pPr lvl="0">
              <a:spcBef>
                <a:spcPts val="0"/>
              </a:spcBef>
              <a:buNone/>
            </a:pPr>
            <a:r>
              <a:rPr lang="en"/>
              <a:t>Shi Wang</a:t>
            </a:r>
          </a:p>
          <a:p>
            <a:pPr lvl="0">
              <a:spcBef>
                <a:spcPts val="0"/>
              </a:spcBef>
              <a:buNone/>
            </a:pPr>
            <a:r>
              <a:rPr lang="en"/>
              <a:t>- </a:t>
            </a:r>
            <a:r>
              <a:rPr lang="en"/>
              <a:t>RU Grad Student</a:t>
            </a:r>
          </a:p>
        </p:txBody>
      </p:sp>
      <p:sp>
        <p:nvSpPr>
          <p:cNvPr id="98" name="Shape 98"/>
          <p:cNvSpPr txBox="1"/>
          <p:nvPr/>
        </p:nvSpPr>
        <p:spPr>
          <a:xfrm>
            <a:off x="3616587" y="2648475"/>
            <a:ext cx="1171800" cy="355500"/>
          </a:xfrm>
          <a:prstGeom prst="rect">
            <a:avLst/>
          </a:prstGeom>
          <a:noFill/>
          <a:ln>
            <a:noFill/>
          </a:ln>
        </p:spPr>
        <p:txBody>
          <a:bodyPr anchorCtr="0" anchor="t" bIns="91425" lIns="91425" rIns="91425" tIns="91425">
            <a:noAutofit/>
          </a:bodyPr>
          <a:lstStyle/>
          <a:p>
            <a:pPr lvl="0">
              <a:spcBef>
                <a:spcPts val="0"/>
              </a:spcBef>
              <a:buNone/>
            </a:pPr>
            <a:r>
              <a:rPr lang="en"/>
              <a:t>Srijoy Dutta - Maryland Undergrad </a:t>
            </a:r>
          </a:p>
        </p:txBody>
      </p:sp>
      <p:pic>
        <p:nvPicPr>
          <p:cNvPr id="99" name="Shape 99"/>
          <p:cNvPicPr preferRelativeResize="0"/>
          <p:nvPr/>
        </p:nvPicPr>
        <p:blipFill>
          <a:blip r:embed="rId6">
            <a:alphaModFix/>
          </a:blip>
          <a:stretch>
            <a:fillRect/>
          </a:stretch>
        </p:blipFill>
        <p:spPr>
          <a:xfrm>
            <a:off x="5293849" y="1266324"/>
            <a:ext cx="1094074" cy="1250925"/>
          </a:xfrm>
          <a:prstGeom prst="rect">
            <a:avLst/>
          </a:prstGeom>
          <a:noFill/>
          <a:ln>
            <a:noFill/>
          </a:ln>
        </p:spPr>
      </p:pic>
      <p:sp>
        <p:nvSpPr>
          <p:cNvPr id="100" name="Shape 100"/>
          <p:cNvSpPr txBox="1"/>
          <p:nvPr/>
        </p:nvSpPr>
        <p:spPr>
          <a:xfrm>
            <a:off x="5066875" y="2724675"/>
            <a:ext cx="1661700" cy="715800"/>
          </a:xfrm>
          <a:prstGeom prst="rect">
            <a:avLst/>
          </a:prstGeom>
          <a:noFill/>
          <a:ln>
            <a:noFill/>
          </a:ln>
        </p:spPr>
        <p:txBody>
          <a:bodyPr anchorCtr="0" anchor="t" bIns="91425" lIns="91425" rIns="91425" tIns="91425">
            <a:noAutofit/>
          </a:bodyPr>
          <a:lstStyle/>
          <a:p>
            <a:pPr lvl="0">
              <a:spcBef>
                <a:spcPts val="0"/>
              </a:spcBef>
              <a:buNone/>
            </a:pPr>
            <a:r>
              <a:rPr lang="en"/>
              <a:t>Nithin Tammishetti</a:t>
            </a:r>
          </a:p>
          <a:p>
            <a:pPr lvl="0">
              <a:spcBef>
                <a:spcPts val="0"/>
              </a:spcBef>
              <a:buNone/>
            </a:pPr>
            <a:r>
              <a:rPr lang="en"/>
              <a:t>- </a:t>
            </a:r>
            <a:r>
              <a:rPr lang="en"/>
              <a:t>RU Undergrad</a:t>
            </a:r>
          </a:p>
        </p:txBody>
      </p:sp>
      <p:pic>
        <p:nvPicPr>
          <p:cNvPr id="101" name="Shape 101"/>
          <p:cNvPicPr preferRelativeResize="0"/>
          <p:nvPr/>
        </p:nvPicPr>
        <p:blipFill>
          <a:blip r:embed="rId7">
            <a:alphaModFix/>
          </a:blip>
          <a:stretch>
            <a:fillRect/>
          </a:stretch>
        </p:blipFill>
        <p:spPr>
          <a:xfrm>
            <a:off x="7021264" y="1182024"/>
            <a:ext cx="1023557" cy="1364751"/>
          </a:xfrm>
          <a:prstGeom prst="rect">
            <a:avLst/>
          </a:prstGeom>
          <a:noFill/>
          <a:ln>
            <a:noFill/>
          </a:ln>
        </p:spPr>
      </p:pic>
      <p:sp>
        <p:nvSpPr>
          <p:cNvPr id="102" name="Shape 102"/>
          <p:cNvSpPr txBox="1"/>
          <p:nvPr/>
        </p:nvSpPr>
        <p:spPr>
          <a:xfrm>
            <a:off x="6974925" y="2789950"/>
            <a:ext cx="1961700" cy="466500"/>
          </a:xfrm>
          <a:prstGeom prst="rect">
            <a:avLst/>
          </a:prstGeom>
          <a:noFill/>
          <a:ln>
            <a:noFill/>
          </a:ln>
        </p:spPr>
        <p:txBody>
          <a:bodyPr anchorCtr="0" anchor="t" bIns="91425" lIns="91425" rIns="91425" tIns="91425">
            <a:noAutofit/>
          </a:bodyPr>
          <a:lstStyle/>
          <a:p>
            <a:pPr lvl="0">
              <a:spcBef>
                <a:spcPts val="0"/>
              </a:spcBef>
              <a:buNone/>
            </a:pPr>
            <a:r>
              <a:rPr lang="en"/>
              <a:t>Noah Paladino </a:t>
            </a:r>
          </a:p>
          <a:p>
            <a:pPr lvl="0">
              <a:spcBef>
                <a:spcPts val="0"/>
              </a:spcBef>
              <a:buNone/>
            </a:pPr>
            <a:r>
              <a:rPr lang="en"/>
              <a:t>- </a:t>
            </a:r>
            <a:r>
              <a:rPr lang="en"/>
              <a:t>High School</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6" name="Shape 106"/>
        <p:cNvGrpSpPr/>
        <p:nvPr/>
      </p:nvGrpSpPr>
      <p:grpSpPr>
        <a:xfrm>
          <a:off x="0" y="0"/>
          <a:ext cx="0" cy="0"/>
          <a:chOff x="0" y="0"/>
          <a:chExt cx="0" cy="0"/>
        </a:xfrm>
      </p:grpSpPr>
      <p:sp>
        <p:nvSpPr>
          <p:cNvPr id="107" name="Shape 107"/>
          <p:cNvSpPr txBox="1"/>
          <p:nvPr>
            <p:ph type="title"/>
          </p:nvPr>
        </p:nvSpPr>
        <p:spPr>
          <a:xfrm>
            <a:off x="311700" y="332600"/>
            <a:ext cx="8520600" cy="607800"/>
          </a:xfrm>
          <a:prstGeom prst="rect">
            <a:avLst/>
          </a:prstGeom>
        </p:spPr>
        <p:txBody>
          <a:bodyPr anchorCtr="0" anchor="t" bIns="91425" lIns="91425" rIns="91425" tIns="91425">
            <a:noAutofit/>
          </a:bodyPr>
          <a:lstStyle/>
          <a:p>
            <a:pPr lvl="0">
              <a:spcBef>
                <a:spcPts val="0"/>
              </a:spcBef>
              <a:buNone/>
            </a:pPr>
            <a:r>
              <a:rPr lang="en"/>
              <a:t>Project Description</a:t>
            </a:r>
          </a:p>
        </p:txBody>
      </p:sp>
      <p:sp>
        <p:nvSpPr>
          <p:cNvPr id="108" name="Shape 108"/>
          <p:cNvSpPr txBox="1"/>
          <p:nvPr>
            <p:ph idx="1" type="body"/>
          </p:nvPr>
        </p:nvSpPr>
        <p:spPr>
          <a:xfrm>
            <a:off x="311700" y="1229875"/>
            <a:ext cx="8520600" cy="3339000"/>
          </a:xfrm>
          <a:prstGeom prst="rect">
            <a:avLst/>
          </a:prstGeom>
        </p:spPr>
        <p:txBody>
          <a:bodyPr anchorCtr="0" anchor="t" bIns="91425" lIns="91425" rIns="91425" tIns="91425">
            <a:noAutofit/>
          </a:bodyPr>
          <a:lstStyle/>
          <a:p>
            <a:pPr lvl="0">
              <a:spcBef>
                <a:spcPts val="0"/>
              </a:spcBef>
              <a:buNone/>
            </a:pPr>
            <a:r>
              <a:rPr lang="en" sz="2400" u="sng"/>
              <a:t>SDR &amp; Spectrum: </a:t>
            </a:r>
            <a:r>
              <a:rPr lang="en" sz="2400"/>
              <a:t>We are manipulating a drone to fly around and collect spectrum from an area for the purpose of regulation and enforcement. The spectrum will be collected and analyzed. We plan to operate at 900 MHz (frequency of cellular networks), so that we can locate potential mobile phone jammers using the drone.</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x="0" y="0"/>
          <a:ext cx="0" cy="0"/>
          <a:chOff x="0" y="0"/>
          <a:chExt cx="0" cy="0"/>
        </a:xfrm>
      </p:grpSpPr>
      <p:sp>
        <p:nvSpPr>
          <p:cNvPr id="113" name="Shape 113"/>
          <p:cNvSpPr txBox="1"/>
          <p:nvPr/>
        </p:nvSpPr>
        <p:spPr>
          <a:xfrm>
            <a:off x="419450" y="2651700"/>
            <a:ext cx="4557900" cy="531900"/>
          </a:xfrm>
          <a:prstGeom prst="rect">
            <a:avLst/>
          </a:prstGeom>
          <a:noFill/>
          <a:ln>
            <a:noFill/>
          </a:ln>
        </p:spPr>
        <p:txBody>
          <a:bodyPr anchorCtr="0" anchor="t" bIns="91425" lIns="91425" rIns="91425" tIns="91425">
            <a:noAutofit/>
          </a:bodyPr>
          <a:lstStyle/>
          <a:p>
            <a:pPr lvl="0">
              <a:spcBef>
                <a:spcPts val="0"/>
              </a:spcBef>
              <a:buNone/>
            </a:pPr>
            <a:r>
              <a:t/>
            </a:r>
            <a:endParaRPr/>
          </a:p>
        </p:txBody>
      </p:sp>
      <p:grpSp>
        <p:nvGrpSpPr>
          <p:cNvPr id="114" name="Shape 114"/>
          <p:cNvGrpSpPr/>
          <p:nvPr/>
        </p:nvGrpSpPr>
        <p:grpSpPr>
          <a:xfrm>
            <a:off x="1142987" y="0"/>
            <a:ext cx="6858028" cy="5143500"/>
            <a:chOff x="1142987" y="0"/>
            <a:chExt cx="6858028" cy="5143500"/>
          </a:xfrm>
        </p:grpSpPr>
        <p:pic>
          <p:nvPicPr>
            <p:cNvPr descr="diagram.jpg" id="115" name="Shape 115"/>
            <p:cNvPicPr preferRelativeResize="0"/>
            <p:nvPr/>
          </p:nvPicPr>
          <p:blipFill>
            <a:blip r:embed="rId3">
              <a:alphaModFix/>
            </a:blip>
            <a:stretch>
              <a:fillRect/>
            </a:stretch>
          </p:blipFill>
          <p:spPr>
            <a:xfrm>
              <a:off x="1142987" y="0"/>
              <a:ext cx="6858028" cy="5143500"/>
            </a:xfrm>
            <a:prstGeom prst="rect">
              <a:avLst/>
            </a:prstGeom>
            <a:noFill/>
            <a:ln>
              <a:noFill/>
            </a:ln>
          </p:spPr>
        </p:pic>
        <p:pic>
          <p:nvPicPr>
            <p:cNvPr id="116" name="Shape 116"/>
            <p:cNvPicPr preferRelativeResize="0"/>
            <p:nvPr/>
          </p:nvPicPr>
          <p:blipFill>
            <a:blip r:embed="rId4">
              <a:alphaModFix/>
            </a:blip>
            <a:stretch>
              <a:fillRect/>
            </a:stretch>
          </p:blipFill>
          <p:spPr>
            <a:xfrm>
              <a:off x="2473800" y="161675"/>
              <a:ext cx="1577275" cy="1282825"/>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 name="Shape 120"/>
        <p:cNvGrpSpPr/>
        <p:nvPr/>
      </p:nvGrpSpPr>
      <p:grpSpPr>
        <a:xfrm>
          <a:off x="0" y="0"/>
          <a:ext cx="0" cy="0"/>
          <a:chOff x="0" y="0"/>
          <a:chExt cx="0" cy="0"/>
        </a:xfrm>
      </p:grpSpPr>
      <p:sp>
        <p:nvSpPr>
          <p:cNvPr id="121" name="Shape 121"/>
          <p:cNvSpPr txBox="1"/>
          <p:nvPr>
            <p:ph type="title"/>
          </p:nvPr>
        </p:nvSpPr>
        <p:spPr>
          <a:xfrm>
            <a:off x="572825" y="410000"/>
            <a:ext cx="8520600" cy="607800"/>
          </a:xfrm>
          <a:prstGeom prst="rect">
            <a:avLst/>
          </a:prstGeom>
        </p:spPr>
        <p:txBody>
          <a:bodyPr anchorCtr="0" anchor="t" bIns="91425" lIns="91425" rIns="91425" tIns="91425">
            <a:noAutofit/>
          </a:bodyPr>
          <a:lstStyle/>
          <a:p>
            <a:pPr lvl="0">
              <a:spcBef>
                <a:spcPts val="0"/>
              </a:spcBef>
              <a:buNone/>
            </a:pPr>
            <a:r>
              <a:rPr lang="en"/>
              <a:t>This Week’s Accomplishments</a:t>
            </a:r>
          </a:p>
        </p:txBody>
      </p:sp>
      <p:sp>
        <p:nvSpPr>
          <p:cNvPr id="122" name="Shape 122"/>
          <p:cNvSpPr txBox="1"/>
          <p:nvPr>
            <p:ph idx="1" type="body"/>
          </p:nvPr>
        </p:nvSpPr>
        <p:spPr>
          <a:xfrm>
            <a:off x="311700" y="925075"/>
            <a:ext cx="8520600" cy="3339000"/>
          </a:xfrm>
          <a:prstGeom prst="rect">
            <a:avLst/>
          </a:prstGeom>
        </p:spPr>
        <p:txBody>
          <a:bodyPr anchorCtr="0" anchor="t" bIns="91425" lIns="91425" rIns="91425" tIns="91425">
            <a:noAutofit/>
          </a:bodyPr>
          <a:lstStyle/>
          <a:p>
            <a:pPr indent="-368300" lvl="0" marL="457200" rtl="0">
              <a:spcBef>
                <a:spcPts val="0"/>
              </a:spcBef>
              <a:buSzPct val="100000"/>
            </a:pPr>
            <a:r>
              <a:rPr lang="en" sz="2200"/>
              <a:t>Received antenna that we plan to use for duration of project</a:t>
            </a:r>
          </a:p>
          <a:p>
            <a:pPr indent="-368300" lvl="1" marL="914400" rtl="0">
              <a:spcBef>
                <a:spcPts val="0"/>
              </a:spcBef>
              <a:buSzPct val="100000"/>
            </a:pPr>
            <a:r>
              <a:rPr lang="en" sz="2200"/>
              <a:t>Vert900</a:t>
            </a:r>
          </a:p>
          <a:p>
            <a:pPr indent="-368300" lvl="2" marL="1371600" rtl="0">
              <a:spcBef>
                <a:spcPts val="0"/>
              </a:spcBef>
              <a:buSzPct val="100000"/>
            </a:pPr>
            <a:r>
              <a:rPr lang="en" sz="2200"/>
              <a:t>824 - 960 MHz</a:t>
            </a:r>
          </a:p>
          <a:p>
            <a:pPr indent="-368300" lvl="2" marL="1371600" rtl="0">
              <a:spcBef>
                <a:spcPts val="0"/>
              </a:spcBef>
              <a:buSzPct val="100000"/>
            </a:pPr>
            <a:r>
              <a:rPr lang="en" sz="2200"/>
              <a:t>Perfect for Cellular Frequencies</a:t>
            </a:r>
          </a:p>
          <a:p>
            <a:pPr indent="-368300" lvl="0" marL="457200" rtl="0">
              <a:spcBef>
                <a:spcPts val="0"/>
              </a:spcBef>
              <a:buSzPct val="100000"/>
            </a:pPr>
            <a:r>
              <a:rPr lang="en" sz="2200"/>
              <a:t>Flew SDR Solo with antenna, RTL-SDR, and Intel Edison attached</a:t>
            </a:r>
          </a:p>
          <a:p>
            <a:pPr indent="-368300" lvl="0" marL="457200" rtl="0">
              <a:spcBef>
                <a:spcPts val="0"/>
              </a:spcBef>
              <a:buSzPct val="100000"/>
            </a:pPr>
            <a:r>
              <a:rPr lang="en" sz="2200"/>
              <a:t>Found a new battery pack to replace the broken Edison</a:t>
            </a:r>
          </a:p>
          <a:p>
            <a:pPr indent="-368300" lvl="0" marL="457200" rtl="0">
              <a:spcBef>
                <a:spcPts val="0"/>
              </a:spcBef>
              <a:buSzPct val="100000"/>
            </a:pPr>
            <a:r>
              <a:rPr lang="en" sz="2200"/>
              <a:t>Did simulation for channel</a:t>
            </a:r>
          </a:p>
        </p:txBody>
      </p:sp>
      <p:pic>
        <p:nvPicPr>
          <p:cNvPr id="123" name="Shape 123"/>
          <p:cNvPicPr preferRelativeResize="0"/>
          <p:nvPr/>
        </p:nvPicPr>
        <p:blipFill>
          <a:blip r:embed="rId3">
            <a:alphaModFix/>
          </a:blip>
          <a:stretch>
            <a:fillRect/>
          </a:stretch>
        </p:blipFill>
        <p:spPr>
          <a:xfrm rot="-2">
            <a:off x="6310999" y="1424649"/>
            <a:ext cx="1411050" cy="7715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311700" y="410000"/>
            <a:ext cx="8520600" cy="607800"/>
          </a:xfrm>
          <a:prstGeom prst="rect">
            <a:avLst/>
          </a:prstGeom>
        </p:spPr>
        <p:txBody>
          <a:bodyPr anchorCtr="0" anchor="t" bIns="91425" lIns="91425" rIns="91425" tIns="91425">
            <a:noAutofit/>
          </a:bodyPr>
          <a:lstStyle/>
          <a:p>
            <a:pPr lvl="0">
              <a:spcBef>
                <a:spcPts val="0"/>
              </a:spcBef>
              <a:buNone/>
            </a:pPr>
            <a:r>
              <a:rPr lang="en"/>
              <a:t>Result of Simulation</a:t>
            </a:r>
          </a:p>
        </p:txBody>
      </p:sp>
      <p:pic>
        <p:nvPicPr>
          <p:cNvPr id="129" name="Shape 129"/>
          <p:cNvPicPr preferRelativeResize="0"/>
          <p:nvPr/>
        </p:nvPicPr>
        <p:blipFill>
          <a:blip r:embed="rId3">
            <a:alphaModFix/>
          </a:blip>
          <a:stretch>
            <a:fillRect/>
          </a:stretch>
        </p:blipFill>
        <p:spPr>
          <a:xfrm>
            <a:off x="311700" y="1235737"/>
            <a:ext cx="1358600" cy="1893150"/>
          </a:xfrm>
          <a:prstGeom prst="rect">
            <a:avLst/>
          </a:prstGeom>
          <a:noFill/>
          <a:ln>
            <a:noFill/>
          </a:ln>
        </p:spPr>
      </p:pic>
      <p:sp>
        <p:nvSpPr>
          <p:cNvPr id="130" name="Shape 130"/>
          <p:cNvSpPr txBox="1"/>
          <p:nvPr/>
        </p:nvSpPr>
        <p:spPr>
          <a:xfrm>
            <a:off x="2100475" y="3464375"/>
            <a:ext cx="1484700" cy="1348500"/>
          </a:xfrm>
          <a:prstGeom prst="rect">
            <a:avLst/>
          </a:prstGeom>
          <a:noFill/>
          <a:ln>
            <a:noFill/>
          </a:ln>
        </p:spPr>
        <p:txBody>
          <a:bodyPr anchorCtr="0" anchor="t" bIns="91425" lIns="91425" rIns="91425" tIns="91425">
            <a:noAutofit/>
          </a:bodyPr>
          <a:lstStyle/>
          <a:p>
            <a:pPr lvl="0">
              <a:spcBef>
                <a:spcPts val="0"/>
              </a:spcBef>
              <a:buNone/>
            </a:pPr>
            <a:r>
              <a:rPr lang="en"/>
              <a:t>SNR=10dB</a:t>
            </a:r>
          </a:p>
          <a:p>
            <a:pPr lvl="0">
              <a:spcBef>
                <a:spcPts val="0"/>
              </a:spcBef>
              <a:buNone/>
            </a:pPr>
            <a:r>
              <a:rPr lang="en"/>
              <a:t>with channel estimation</a:t>
            </a:r>
          </a:p>
          <a:p>
            <a:pPr lvl="0">
              <a:spcBef>
                <a:spcPts val="0"/>
              </a:spcBef>
              <a:buNone/>
            </a:pPr>
            <a:r>
              <a:rPr lang="en"/>
              <a:t>BER=0.077</a:t>
            </a:r>
          </a:p>
          <a:p>
            <a:pPr lvl="0">
              <a:spcBef>
                <a:spcPts val="0"/>
              </a:spcBef>
              <a:buNone/>
            </a:pPr>
            <a:r>
              <a:t/>
            </a:r>
            <a:endParaRPr/>
          </a:p>
        </p:txBody>
      </p:sp>
      <p:sp>
        <p:nvSpPr>
          <p:cNvPr id="131" name="Shape 131"/>
          <p:cNvSpPr txBox="1"/>
          <p:nvPr/>
        </p:nvSpPr>
        <p:spPr>
          <a:xfrm>
            <a:off x="3806950" y="3464375"/>
            <a:ext cx="1484700" cy="1002300"/>
          </a:xfrm>
          <a:prstGeom prst="rect">
            <a:avLst/>
          </a:prstGeom>
          <a:noFill/>
          <a:ln>
            <a:noFill/>
          </a:ln>
        </p:spPr>
        <p:txBody>
          <a:bodyPr anchorCtr="0" anchor="t" bIns="91425" lIns="91425" rIns="91425" tIns="91425">
            <a:noAutofit/>
          </a:bodyPr>
          <a:lstStyle/>
          <a:p>
            <a:pPr lvl="0">
              <a:spcBef>
                <a:spcPts val="0"/>
              </a:spcBef>
              <a:buNone/>
            </a:pPr>
            <a:r>
              <a:rPr lang="en"/>
              <a:t>SNR=5dB</a:t>
            </a:r>
          </a:p>
          <a:p>
            <a:pPr lvl="0">
              <a:spcBef>
                <a:spcPts val="0"/>
              </a:spcBef>
              <a:buNone/>
            </a:pPr>
            <a:r>
              <a:rPr lang="en"/>
              <a:t>with channel estimation</a:t>
            </a:r>
          </a:p>
          <a:p>
            <a:pPr lvl="0">
              <a:spcBef>
                <a:spcPts val="0"/>
              </a:spcBef>
              <a:buNone/>
            </a:pPr>
            <a:r>
              <a:rPr lang="en"/>
              <a:t>BER=0.22</a:t>
            </a:r>
          </a:p>
          <a:p>
            <a:pPr lvl="0" rtl="0">
              <a:spcBef>
                <a:spcPts val="0"/>
              </a:spcBef>
              <a:buNone/>
            </a:pPr>
            <a:r>
              <a:t/>
            </a:r>
            <a:endParaRPr/>
          </a:p>
        </p:txBody>
      </p:sp>
      <p:pic>
        <p:nvPicPr>
          <p:cNvPr id="132" name="Shape 132"/>
          <p:cNvPicPr preferRelativeResize="0"/>
          <p:nvPr/>
        </p:nvPicPr>
        <p:blipFill>
          <a:blip r:embed="rId4">
            <a:alphaModFix/>
          </a:blip>
          <a:stretch>
            <a:fillRect/>
          </a:stretch>
        </p:blipFill>
        <p:spPr>
          <a:xfrm>
            <a:off x="3795175" y="1129034"/>
            <a:ext cx="1553625" cy="2224115"/>
          </a:xfrm>
          <a:prstGeom prst="rect">
            <a:avLst/>
          </a:prstGeom>
          <a:noFill/>
          <a:ln>
            <a:noFill/>
          </a:ln>
        </p:spPr>
      </p:pic>
      <p:pic>
        <p:nvPicPr>
          <p:cNvPr id="133" name="Shape 133"/>
          <p:cNvPicPr preferRelativeResize="0"/>
          <p:nvPr/>
        </p:nvPicPr>
        <p:blipFill>
          <a:blip r:embed="rId5">
            <a:alphaModFix/>
          </a:blip>
          <a:stretch>
            <a:fillRect/>
          </a:stretch>
        </p:blipFill>
        <p:spPr>
          <a:xfrm>
            <a:off x="2100475" y="1129025"/>
            <a:ext cx="1553624" cy="2204369"/>
          </a:xfrm>
          <a:prstGeom prst="rect">
            <a:avLst/>
          </a:prstGeom>
          <a:noFill/>
          <a:ln>
            <a:noFill/>
          </a:ln>
        </p:spPr>
      </p:pic>
      <p:pic>
        <p:nvPicPr>
          <p:cNvPr id="134" name="Shape 134"/>
          <p:cNvPicPr preferRelativeResize="0"/>
          <p:nvPr/>
        </p:nvPicPr>
        <p:blipFill>
          <a:blip r:embed="rId6">
            <a:alphaModFix/>
          </a:blip>
          <a:stretch>
            <a:fillRect/>
          </a:stretch>
        </p:blipFill>
        <p:spPr>
          <a:xfrm>
            <a:off x="5558799" y="1101213"/>
            <a:ext cx="1553625" cy="2279774"/>
          </a:xfrm>
          <a:prstGeom prst="rect">
            <a:avLst/>
          </a:prstGeom>
          <a:noFill/>
          <a:ln>
            <a:noFill/>
          </a:ln>
        </p:spPr>
      </p:pic>
      <p:sp>
        <p:nvSpPr>
          <p:cNvPr id="135" name="Shape 135"/>
          <p:cNvSpPr txBox="1"/>
          <p:nvPr/>
        </p:nvSpPr>
        <p:spPr>
          <a:xfrm>
            <a:off x="5593262" y="3464425"/>
            <a:ext cx="1484700" cy="1002300"/>
          </a:xfrm>
          <a:prstGeom prst="rect">
            <a:avLst/>
          </a:prstGeom>
          <a:noFill/>
          <a:ln>
            <a:noFill/>
          </a:ln>
        </p:spPr>
        <p:txBody>
          <a:bodyPr anchorCtr="0" anchor="t" bIns="91425" lIns="91425" rIns="91425" tIns="91425">
            <a:noAutofit/>
          </a:bodyPr>
          <a:lstStyle/>
          <a:p>
            <a:pPr lvl="0" rtl="0">
              <a:spcBef>
                <a:spcPts val="0"/>
              </a:spcBef>
              <a:buNone/>
            </a:pPr>
            <a:r>
              <a:rPr lang="en"/>
              <a:t>SNR=5dB</a:t>
            </a:r>
          </a:p>
          <a:p>
            <a:pPr lvl="0">
              <a:spcBef>
                <a:spcPts val="0"/>
              </a:spcBef>
              <a:buNone/>
            </a:pPr>
            <a:r>
              <a:rPr lang="en"/>
              <a:t>without channel estimation</a:t>
            </a:r>
          </a:p>
          <a:p>
            <a:pPr lvl="0" rtl="0">
              <a:spcBef>
                <a:spcPts val="0"/>
              </a:spcBef>
              <a:buNone/>
            </a:pPr>
            <a:r>
              <a:rPr lang="en"/>
              <a:t>BER=0.24</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txBox="1"/>
          <p:nvPr>
            <p:ph type="title"/>
          </p:nvPr>
        </p:nvSpPr>
        <p:spPr>
          <a:xfrm>
            <a:off x="311700" y="410000"/>
            <a:ext cx="8520600" cy="607800"/>
          </a:xfrm>
          <a:prstGeom prst="rect">
            <a:avLst/>
          </a:prstGeom>
        </p:spPr>
        <p:txBody>
          <a:bodyPr anchorCtr="0" anchor="t" bIns="91425" lIns="91425" rIns="91425" tIns="91425">
            <a:noAutofit/>
          </a:bodyPr>
          <a:lstStyle/>
          <a:p>
            <a:pPr lvl="0">
              <a:spcBef>
                <a:spcPts val="0"/>
              </a:spcBef>
              <a:buNone/>
            </a:pPr>
            <a:r>
              <a:rPr lang="en"/>
              <a:t>This Week’s Challenges</a:t>
            </a:r>
          </a:p>
        </p:txBody>
      </p:sp>
      <p:sp>
        <p:nvSpPr>
          <p:cNvPr id="141" name="Shape 141"/>
          <p:cNvSpPr txBox="1"/>
          <p:nvPr>
            <p:ph idx="1" type="body"/>
          </p:nvPr>
        </p:nvSpPr>
        <p:spPr>
          <a:xfrm>
            <a:off x="311700" y="1229875"/>
            <a:ext cx="8520600" cy="3339000"/>
          </a:xfrm>
          <a:prstGeom prst="rect">
            <a:avLst/>
          </a:prstGeom>
        </p:spPr>
        <p:txBody>
          <a:bodyPr anchorCtr="0" anchor="t" bIns="91425" lIns="91425" rIns="91425" tIns="91425">
            <a:noAutofit/>
          </a:bodyPr>
          <a:lstStyle/>
          <a:p>
            <a:pPr indent="-368300" lvl="0" marL="457200" marR="0" rtl="0" algn="l">
              <a:lnSpc>
                <a:spcPct val="115000"/>
              </a:lnSpc>
              <a:spcBef>
                <a:spcPts val="0"/>
              </a:spcBef>
              <a:spcAft>
                <a:spcPts val="1600"/>
              </a:spcAft>
              <a:buClr>
                <a:schemeClr val="dk2"/>
              </a:buClr>
              <a:buSzPct val="100000"/>
              <a:buFont typeface="Roboto"/>
            </a:pPr>
            <a:r>
              <a:rPr lang="en" sz="2200"/>
              <a:t>The drone fell over and the Intel Edison breakout board broke :(</a:t>
            </a:r>
          </a:p>
          <a:p>
            <a:pPr indent="-368300" lvl="1" marL="914400" marR="0" rtl="0" algn="l">
              <a:lnSpc>
                <a:spcPct val="115000"/>
              </a:lnSpc>
              <a:spcBef>
                <a:spcPts val="0"/>
              </a:spcBef>
              <a:spcAft>
                <a:spcPts val="1600"/>
              </a:spcAft>
              <a:buSzPct val="100000"/>
            </a:pPr>
            <a:r>
              <a:rPr lang="en" sz="2200"/>
              <a:t>Received an older Edison, which didn’t have Intel battery</a:t>
            </a:r>
          </a:p>
          <a:p>
            <a:pPr indent="-368300" lvl="0" marL="457200" marR="0" rtl="0" algn="l">
              <a:lnSpc>
                <a:spcPct val="115000"/>
              </a:lnSpc>
              <a:spcBef>
                <a:spcPts val="0"/>
              </a:spcBef>
              <a:spcAft>
                <a:spcPts val="1600"/>
              </a:spcAft>
              <a:buSzPct val="100000"/>
            </a:pPr>
            <a:r>
              <a:rPr lang="en" sz="2200"/>
              <a:t>Figuring out how to do a dry run of experiment</a:t>
            </a:r>
          </a:p>
          <a:p>
            <a:pPr indent="-368300" lvl="0" marL="457200" marR="0" rtl="0" algn="l">
              <a:lnSpc>
                <a:spcPct val="115000"/>
              </a:lnSpc>
              <a:spcBef>
                <a:spcPts val="0"/>
              </a:spcBef>
              <a:spcAft>
                <a:spcPts val="1600"/>
              </a:spcAft>
              <a:buSzPct val="100000"/>
            </a:pPr>
            <a:r>
              <a:rPr lang="en" sz="2200"/>
              <a:t>Balancing components when mounting them on the drone</a:t>
            </a:r>
          </a:p>
          <a:p>
            <a:pPr indent="-368300" lvl="0" marL="457200" marR="0" rtl="0" algn="l">
              <a:lnSpc>
                <a:spcPct val="115000"/>
              </a:lnSpc>
              <a:spcBef>
                <a:spcPts val="0"/>
              </a:spcBef>
              <a:spcAft>
                <a:spcPts val="1600"/>
              </a:spcAft>
              <a:buSzPct val="100000"/>
            </a:pPr>
            <a:r>
              <a:rPr lang="en" sz="2200"/>
              <a:t>3D print case for Edison</a:t>
            </a:r>
          </a:p>
          <a:p>
            <a:pPr lvl="0" marR="0" rtl="0" algn="l">
              <a:lnSpc>
                <a:spcPct val="115000"/>
              </a:lnSpc>
              <a:spcBef>
                <a:spcPts val="0"/>
              </a:spcBef>
              <a:spcAft>
                <a:spcPts val="1600"/>
              </a:spcAft>
              <a:buNone/>
            </a:pPr>
            <a:r>
              <a:t/>
            </a:r>
            <a:endParaRPr sz="2200"/>
          </a:p>
          <a:p>
            <a:pPr lvl="0" marR="0" rtl="0" algn="l">
              <a:lnSpc>
                <a:spcPct val="115000"/>
              </a:lnSpc>
              <a:spcBef>
                <a:spcPts val="0"/>
              </a:spcBef>
              <a:spcAft>
                <a:spcPts val="1600"/>
              </a:spcAft>
              <a:buNone/>
            </a:pPr>
            <a:r>
              <a:t/>
            </a:r>
            <a:endParaRPr sz="2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sp>
        <p:nvSpPr>
          <p:cNvPr id="146" name="Shape 146"/>
          <p:cNvSpPr txBox="1"/>
          <p:nvPr>
            <p:ph type="title"/>
          </p:nvPr>
        </p:nvSpPr>
        <p:spPr>
          <a:xfrm>
            <a:off x="311700" y="410000"/>
            <a:ext cx="8520600" cy="607800"/>
          </a:xfrm>
          <a:prstGeom prst="rect">
            <a:avLst/>
          </a:prstGeom>
        </p:spPr>
        <p:txBody>
          <a:bodyPr anchorCtr="0" anchor="t" bIns="91425" lIns="91425" rIns="91425" tIns="91425">
            <a:noAutofit/>
          </a:bodyPr>
          <a:lstStyle/>
          <a:p>
            <a:pPr lvl="0">
              <a:spcBef>
                <a:spcPts val="0"/>
              </a:spcBef>
              <a:buNone/>
            </a:pPr>
            <a:r>
              <a:rPr lang="en"/>
              <a:t>Next Week’s Goals</a:t>
            </a:r>
          </a:p>
        </p:txBody>
      </p:sp>
      <p:sp>
        <p:nvSpPr>
          <p:cNvPr id="147" name="Shape 147"/>
          <p:cNvSpPr txBox="1"/>
          <p:nvPr>
            <p:ph idx="1" type="body"/>
          </p:nvPr>
        </p:nvSpPr>
        <p:spPr>
          <a:xfrm>
            <a:off x="311700" y="1017800"/>
            <a:ext cx="7609500" cy="3478200"/>
          </a:xfrm>
          <a:prstGeom prst="rect">
            <a:avLst/>
          </a:prstGeom>
        </p:spPr>
        <p:txBody>
          <a:bodyPr anchorCtr="0" anchor="t" bIns="91425" lIns="91425" rIns="91425" tIns="91425">
            <a:noAutofit/>
          </a:bodyPr>
          <a:lstStyle/>
          <a:p>
            <a:pPr indent="-368300" lvl="0" marL="457200" rtl="0">
              <a:spcBef>
                <a:spcPts val="0"/>
              </a:spcBef>
              <a:buSzPct val="100000"/>
            </a:pPr>
            <a:r>
              <a:rPr lang="en" sz="2200"/>
              <a:t>Testing the reading of signals from Orbit Nodes</a:t>
            </a:r>
          </a:p>
          <a:p>
            <a:pPr indent="-368300" lvl="1" marL="914400" rtl="0">
              <a:spcBef>
                <a:spcPts val="0"/>
              </a:spcBef>
              <a:buSzPct val="100000"/>
            </a:pPr>
            <a:r>
              <a:rPr lang="en" sz="2200"/>
              <a:t>Signal represents interference/jamming</a:t>
            </a:r>
          </a:p>
          <a:p>
            <a:pPr indent="-368300" lvl="0" marL="457200" rtl="0">
              <a:spcBef>
                <a:spcPts val="0"/>
              </a:spcBef>
              <a:buSzPct val="100000"/>
            </a:pPr>
            <a:r>
              <a:rPr lang="en" sz="2200"/>
              <a:t>Design case for Edison breakout board</a:t>
            </a:r>
          </a:p>
          <a:p>
            <a:pPr indent="0" lvl="0" marL="0" rtl="0">
              <a:spcBef>
                <a:spcPts val="0"/>
              </a:spcBef>
              <a:buNone/>
            </a:pPr>
            <a:r>
              <a:t/>
            </a:r>
            <a:endParaRPr sz="2200"/>
          </a:p>
          <a:p>
            <a:pPr lvl="0" rtl="0">
              <a:spcBef>
                <a:spcPts val="0"/>
              </a:spcBef>
              <a:buNone/>
            </a:pPr>
            <a:r>
              <a:t/>
            </a:r>
            <a:endParaRPr sz="2200"/>
          </a:p>
        </p:txBody>
      </p:sp>
    </p:spTree>
  </p:cSld>
  <p:clrMapOvr>
    <a:masterClrMapping/>
  </p:clrMapOvr>
</p:sld>
</file>

<file path=ppt/theme/theme1.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