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SDR &amp; Spectrum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Massive MIMO</a:t>
            </a:r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2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Lurski, Srijoy Dutta, Nithin Tammishetti, Shi Wang, 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Bhargav Gokalgandhi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10000"/>
            <a:ext cx="87534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Background Information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311700" y="1001275"/>
            <a:ext cx="8520600" cy="3614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74650" lvl="0" marL="457200" rtl="0">
              <a:spcBef>
                <a:spcPts val="0"/>
              </a:spcBef>
              <a:buSzPct val="100000"/>
            </a:pPr>
            <a:r>
              <a:rPr lang="en" sz="2300"/>
              <a:t>Software Defined Radio (SDR)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Radio via a software implementation rather than hardware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Much cheaper and more customizable than hardware radio</a:t>
            </a:r>
          </a:p>
          <a:p>
            <a:pPr indent="-374650" lvl="0" marL="457200" rtl="0">
              <a:spcBef>
                <a:spcPts val="0"/>
              </a:spcBef>
              <a:buSzPct val="100000"/>
            </a:pPr>
            <a:r>
              <a:rPr lang="en" sz="2300"/>
              <a:t>Spectrum Analysis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Spectrum is measured in the frequency domain using a signal analyzer.</a:t>
            </a:r>
          </a:p>
          <a:p>
            <a:pPr indent="-336550" lvl="1" marL="914400" rtl="0">
              <a:spcBef>
                <a:spcPts val="0"/>
              </a:spcBef>
              <a:buSzPct val="100000"/>
            </a:pPr>
            <a:r>
              <a:rPr lang="en" sz="1700"/>
              <a:t>Complex signal are broken down into frequency components, making it easier to measure signal properties. (FFT)</a:t>
            </a:r>
          </a:p>
          <a:p>
            <a:pPr indent="-374650" lvl="0" marL="457200" rtl="0">
              <a:spcBef>
                <a:spcPts val="0"/>
              </a:spcBef>
              <a:buSzPct val="100000"/>
            </a:pPr>
            <a:r>
              <a:rPr lang="en" sz="2300"/>
              <a:t>Massive MIMO</a:t>
            </a:r>
          </a:p>
          <a:p>
            <a:pPr indent="-336550" lvl="1" marL="914400" rtl="0">
              <a:spcBef>
                <a:spcPts val="0"/>
              </a:spcBef>
              <a:spcAft>
                <a:spcPts val="100"/>
              </a:spcAft>
              <a:buSzPct val="100000"/>
            </a:pPr>
            <a:r>
              <a:rPr lang="en" sz="1700"/>
              <a:t>Multi-Antenna system with hundreds of antennas.</a:t>
            </a:r>
          </a:p>
          <a:p>
            <a:pPr indent="-336550" lvl="1" marL="914400" rtl="0">
              <a:spcBef>
                <a:spcPts val="0"/>
              </a:spcBef>
              <a:spcAft>
                <a:spcPts val="100"/>
              </a:spcAft>
              <a:buSzPct val="100000"/>
            </a:pPr>
            <a:r>
              <a:rPr lang="en" sz="1700"/>
              <a:t>Transmit and Receive multiple signals simultaneously.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Current Accomplishments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941600"/>
            <a:ext cx="8520600" cy="381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Researched information about SDR and spectrum</a:t>
            </a:r>
          </a:p>
          <a:p>
            <a:pPr indent="-317500" lvl="0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GNU radio software       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Read Orbit pages on USRPs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Attended WINLAB lectures</a:t>
            </a:r>
          </a:p>
          <a:p>
            <a:pPr indent="-317500" lvl="0" marL="914400" rtl="0">
              <a:spcBef>
                <a:spcPts val="0"/>
              </a:spcBef>
              <a:buSzPct val="100000"/>
              <a:buChar char="○"/>
            </a:pPr>
            <a:r>
              <a:rPr lang="en" sz="1400"/>
              <a:t>Tutorial for Linux, Internet of things, Spectrum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Familiarized with drone operation</a:t>
            </a:r>
            <a:r>
              <a:rPr lang="en" sz="1400"/>
              <a:t> 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Install the ar-drone and execute</a:t>
            </a:r>
            <a:r>
              <a:rPr lang="en" sz="1400"/>
              <a:t> a test file           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Massive MIMO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Read about the system present in ORBIT Testlab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Literature survey of current problems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Started SDR tutorials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001275"/>
            <a:ext cx="8520600" cy="3589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Obtain ORBIT accounts/complete ORBIT training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Read 5GHz antenna panel specs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Look into AR Drone flying scripts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Learn more about RTL-SDR operations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Massive MIMO:</a:t>
            </a:r>
          </a:p>
          <a:p>
            <a:pPr indent="-228600" lvl="0" marL="914400" rtl="0">
              <a:spcBef>
                <a:spcPts val="0"/>
              </a:spcBef>
            </a:pPr>
            <a:r>
              <a:rPr lang="en"/>
              <a:t>Experimental setup for sending a pilot signal and receiving it on multiple antennas.</a:t>
            </a:r>
          </a:p>
          <a:p>
            <a:pPr indent="-228600" lvl="0" marL="914400" rtl="0">
              <a:spcBef>
                <a:spcPts val="0"/>
              </a:spcBef>
            </a:pPr>
            <a:r>
              <a:rPr lang="en"/>
              <a:t>Offline processing of received signal</a:t>
            </a:r>
          </a:p>
          <a:p>
            <a:pPr indent="-228600" lvl="0" marL="914400" rtl="0">
              <a:spcBef>
                <a:spcPts val="0"/>
              </a:spcBef>
              <a:spcAft>
                <a:spcPts val="100"/>
              </a:spcAft>
            </a:pPr>
            <a:r>
              <a:rPr lang="en"/>
              <a:t>Converting offline processing to online processing</a:t>
            </a:r>
          </a:p>
          <a:p>
            <a:pPr indent="45720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