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6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Right now, we are not going to let the drone carry the Raspberry Pi. We plan to use a 32-feet USB line to connect the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drone and the Raspberry Pi. If we can get a more powerful drone, we will put the Raspberry Pi on the drone and try to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figure out how to use one battery to power the computer and drone.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Then, for easier testing, we try to figure out how to use Xbox360 Controller to pilot drone.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Since we need to reveive a wide range spectrum. For better reception, we will research wide-band antenna designs. We are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gonna search for different type of antennas and get to know their propeties and prices.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jpg"/><Relationship Id="rId4" Type="http://schemas.openxmlformats.org/officeDocument/2006/relationships/image" Target="../media/image04.jpg"/><Relationship Id="rId5" Type="http://schemas.openxmlformats.org/officeDocument/2006/relationships/image" Target="../media/image00.jpg"/><Relationship Id="rId6" Type="http://schemas.openxmlformats.org/officeDocument/2006/relationships/image" Target="../media/image03.png"/><Relationship Id="rId7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SDR &amp; Spectrum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Massive MIMO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22587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3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Lurski, Srijoy Dutta, Nithin Tammishetti, Shi Wang,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Bhargav Gokalgandhi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Team</a:t>
            </a:r>
          </a:p>
        </p:txBody>
      </p:sp>
      <p:pic>
        <p:nvPicPr>
          <p:cNvPr descr="2455114"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50" y="1197225"/>
            <a:ext cx="1599450" cy="1599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G_20150826_124821826.jpg" id="93" name="Shape 93"/>
          <p:cNvPicPr preferRelativeResize="0"/>
          <p:nvPr/>
        </p:nvPicPr>
        <p:blipFill rotWithShape="1">
          <a:blip r:embed="rId4">
            <a:alphaModFix/>
          </a:blip>
          <a:srcRect b="16770" l="0" r="0" t="0"/>
          <a:stretch/>
        </p:blipFill>
        <p:spPr>
          <a:xfrm>
            <a:off x="2286700" y="1220146"/>
            <a:ext cx="1441279" cy="159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7018" y="1272474"/>
            <a:ext cx="1282206" cy="1599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4201" y="1272470"/>
            <a:ext cx="1171737" cy="159944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245450" y="2826725"/>
            <a:ext cx="16617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Nick Lurski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x="3964200" y="2832650"/>
            <a:ext cx="12549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Shi Wang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</a:t>
            </a:r>
            <a:r>
              <a:rPr lang="en"/>
              <a:t>RU Grad Student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5522600" y="2877075"/>
            <a:ext cx="11718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Srijoy Dutta - Maryland Undergrad 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2124950" y="2788200"/>
            <a:ext cx="1988700" cy="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Bhargav Gokalgandhi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 RU Grad Student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66574" y="1292000"/>
            <a:ext cx="1364747" cy="15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/>
          <p:nvPr/>
        </p:nvSpPr>
        <p:spPr>
          <a:xfrm>
            <a:off x="7113100" y="2919850"/>
            <a:ext cx="16617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Nithin Tammishetti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-RU Undergrad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u="sng"/>
              <a:t>SDR &amp; Spectrum: </a:t>
            </a:r>
            <a:r>
              <a:rPr lang="en" sz="2400"/>
              <a:t>We are manipulating a drone to fly around and collect spectrum from the ORBIT nodes. The spectrum will be collected and analyzed.</a:t>
            </a:r>
          </a:p>
          <a:p>
            <a:pPr lvl="0">
              <a:spcBef>
                <a:spcPts val="0"/>
              </a:spcBef>
              <a:buNone/>
            </a:pPr>
            <a:r>
              <a:rPr lang="en" sz="2400" u="sng"/>
              <a:t>Massive MIMO: </a:t>
            </a:r>
            <a:r>
              <a:rPr lang="en" sz="2400"/>
              <a:t>Collecting data from the testbed, performing offline and online processing of the data, and performing a channel estimation scheme.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11700" y="941600"/>
            <a:ext cx="8520600" cy="3819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200"/>
              <a:t>Tested drone with weighted Raspberry PI + RTL attached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Set up Raspberry PI with Ubuntu installed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Familiarized self with RTL_TCP + SDR#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Developed script to set up Raspberry PI as “Central Interface”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Massive MIMO: 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700"/>
              <a:t>Got familiarized with ORBIT Testbed grid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700"/>
              <a:t>Transmitted signals from a node in the grid and received the signals at </a:t>
            </a:r>
            <a:r>
              <a:rPr lang="en" sz="1700"/>
              <a:t>t</a:t>
            </a:r>
            <a:r>
              <a:rPr lang="en" sz="1700"/>
              <a:t>he Massive MIMO Testbed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700"/>
              <a:t>Collected data for offline processing</a:t>
            </a: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11700" y="410000"/>
            <a:ext cx="87534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11700" y="1017800"/>
            <a:ext cx="8520600" cy="3614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746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300"/>
              <a:t>Weight of components (Raspberry PI + RTL-SDR Dongle + Antenna + Cable) too much for drone</a:t>
            </a:r>
          </a:p>
          <a:p>
            <a:pPr indent="-3746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300"/>
              <a:t>Issues with wireless connectivity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700"/>
              <a:t>Ad-Hoc networks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700"/>
              <a:t>Raspberry PI wireless</a:t>
            </a:r>
          </a:p>
          <a:p>
            <a:pPr indent="-3746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300"/>
              <a:t>Massive MIMO: 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700"/>
              <a:t>Biggest challenge : Bandwidth and Memory!!!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700"/>
              <a:t>Getting data from all X310s simultaneously</a:t>
            </a: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1700"/>
              <a:t>Bugs in the codes and image files</a:t>
            </a: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3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311700" y="1001275"/>
            <a:ext cx="8520600" cy="3589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1950" lvl="0" marL="457200" rtl="0">
              <a:spcBef>
                <a:spcPts val="0"/>
              </a:spcBef>
              <a:buSzPct val="100000"/>
            </a:pPr>
            <a:r>
              <a:rPr lang="en" sz="2100"/>
              <a:t>Look for ways to overcome drone’s weight limits</a:t>
            </a:r>
          </a:p>
          <a:p>
            <a:pPr indent="-361950" lvl="0" marL="457200" rtl="0">
              <a:spcBef>
                <a:spcPts val="0"/>
              </a:spcBef>
              <a:buSzPct val="100000"/>
            </a:pPr>
            <a:r>
              <a:rPr lang="en" sz="2100"/>
              <a:t>Figure how to use one battery to power computer &amp; drone</a:t>
            </a:r>
          </a:p>
          <a:p>
            <a:pPr indent="-361950" lvl="0" marL="457200" rtl="0">
              <a:spcBef>
                <a:spcPts val="0"/>
              </a:spcBef>
              <a:buSzPct val="100000"/>
            </a:pPr>
            <a:r>
              <a:rPr lang="en" sz="2100"/>
              <a:t>Figure out how to use Xbox360 Controller to pilot drone</a:t>
            </a:r>
          </a:p>
          <a:p>
            <a:pPr indent="-336550" lvl="1" marL="914400" rtl="0">
              <a:spcBef>
                <a:spcPts val="0"/>
              </a:spcBef>
              <a:buSzPct val="113333"/>
            </a:pPr>
            <a:r>
              <a:rPr lang="en" sz="1500"/>
              <a:t>Easier for testing</a:t>
            </a:r>
          </a:p>
          <a:p>
            <a:pPr indent="-361950" lvl="0" marL="457200" rtl="0">
              <a:spcBef>
                <a:spcPts val="0"/>
              </a:spcBef>
              <a:buSzPct val="100000"/>
            </a:pPr>
            <a:r>
              <a:rPr lang="en" sz="2100"/>
              <a:t>Research different wide-band antenna designs</a:t>
            </a:r>
          </a:p>
          <a:p>
            <a:pPr indent="-361950" lvl="0" marL="457200" rtl="0">
              <a:spcBef>
                <a:spcPts val="0"/>
              </a:spcBef>
              <a:buSzPct val="100000"/>
            </a:pPr>
            <a:r>
              <a:rPr lang="en" sz="2100"/>
              <a:t>Massive MIMO: 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" sz="1700"/>
              <a:t>Read papers related to Massive MIMO and pilot signals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" sz="1700"/>
              <a:t>Get data from all channels (each antenna) simultaneously</a:t>
            </a:r>
          </a:p>
          <a:p>
            <a:pPr indent="-336550" lvl="1" marL="9144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700"/>
              <a:t>Understand </a:t>
            </a:r>
            <a:r>
              <a:rPr lang="en" sz="1700"/>
              <a:t>different programs</a:t>
            </a:r>
            <a:r>
              <a:rPr lang="en" sz="1700"/>
              <a:t> related to sending and </a:t>
            </a:r>
          </a:p>
          <a:p>
            <a:pPr indent="45720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receiving of signals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