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6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jpg"/><Relationship Id="rId4" Type="http://schemas.openxmlformats.org/officeDocument/2006/relationships/image" Target="../media/image04.jpg"/><Relationship Id="rId5" Type="http://schemas.openxmlformats.org/officeDocument/2006/relationships/image" Target="../media/image00.jpg"/><Relationship Id="rId6" Type="http://schemas.openxmlformats.org/officeDocument/2006/relationships/image" Target="../media/image05.png"/><Relationship Id="rId7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SDR &amp; Spectrum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Massive MIMO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22587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4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Lurski, Srijoy Dutta, Nithin Tammishetti, Shi Wang,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Bhargav Gokalgandhi</a:t>
            </a:r>
          </a:p>
        </p:txBody>
      </p:sp>
      <p:pic>
        <p:nvPicPr>
          <p:cNvPr descr="drone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9500" y="3119074"/>
            <a:ext cx="3427581" cy="19280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Team</a:t>
            </a:r>
          </a:p>
        </p:txBody>
      </p:sp>
      <p:pic>
        <p:nvPicPr>
          <p:cNvPr descr="2455114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50" y="1197225"/>
            <a:ext cx="1599450" cy="1599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_20150826_124821826.jpg" id="94" name="Shape 94"/>
          <p:cNvPicPr preferRelativeResize="0"/>
          <p:nvPr/>
        </p:nvPicPr>
        <p:blipFill rotWithShape="1">
          <a:blip r:embed="rId4">
            <a:alphaModFix/>
          </a:blip>
          <a:srcRect b="16770" l="0" r="0" t="0"/>
          <a:stretch/>
        </p:blipFill>
        <p:spPr>
          <a:xfrm>
            <a:off x="2286700" y="1220146"/>
            <a:ext cx="1441279" cy="159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7018" y="1272474"/>
            <a:ext cx="1282206" cy="159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4201" y="1272470"/>
            <a:ext cx="1171737" cy="1599449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245450" y="2826725"/>
            <a:ext cx="16617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Nick Lurski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3964200" y="2832650"/>
            <a:ext cx="12549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Shi Wang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Grad Student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5522600" y="2877075"/>
            <a:ext cx="11718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Srijoy Dutta - Maryland Undergrad 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2124950" y="2788200"/>
            <a:ext cx="19887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Bhargav Gokalgandhi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RU Grad Student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76999" y="1292000"/>
            <a:ext cx="1364747" cy="15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7113100" y="2919850"/>
            <a:ext cx="16617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Nithin Tammishetti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u="sng"/>
              <a:t>SDR &amp; Spectrum: </a:t>
            </a:r>
            <a:r>
              <a:rPr lang="en" sz="2400"/>
              <a:t>We are manipulating a drone to fly around and collect spectrum from the ORBIT nodes. The spectrum will be collected and analyzed.</a:t>
            </a:r>
          </a:p>
          <a:p>
            <a:pPr lvl="0">
              <a:spcBef>
                <a:spcPts val="0"/>
              </a:spcBef>
              <a:buNone/>
            </a:pPr>
            <a:r>
              <a:rPr lang="en" sz="2400" u="sng"/>
              <a:t>Massive MIMO: </a:t>
            </a:r>
            <a:r>
              <a:rPr lang="en" sz="2400"/>
              <a:t>Collecting data from the testbed, performing offline and online processing of the data, and performing a channel estimation scheme.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941600"/>
            <a:ext cx="8520600" cy="3819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29411"/>
              <a:buFont typeface="Roboto"/>
              <a:buChar char="●"/>
            </a:pPr>
            <a:r>
              <a:rPr lang="en" sz="1700"/>
              <a:t>Ran WiSERD tutorials on sandboxes 3 and 7</a:t>
            </a: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●"/>
            </a:pPr>
            <a:r>
              <a:rPr lang="en" sz="1700"/>
              <a:t>Experimented with signal plotting in Octave</a:t>
            </a: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●"/>
            </a:pPr>
            <a:r>
              <a:rPr lang="en" sz="1700"/>
              <a:t>Flew drone successfully with RTL_SDR </a:t>
            </a:r>
            <a:br>
              <a:rPr lang="en" sz="1700"/>
            </a:br>
            <a:r>
              <a:rPr lang="en" sz="1700"/>
              <a:t>attached</a:t>
            </a: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●"/>
            </a:pPr>
            <a:r>
              <a:rPr lang="en" sz="1700"/>
              <a:t>Setup the project website</a:t>
            </a: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Learned to use the GNU Radio Companion</a:t>
            </a:r>
            <a:br>
              <a:rPr lang="en" sz="1700"/>
            </a:br>
            <a:r>
              <a:rPr lang="en" sz="1700"/>
              <a:t>with USRP devices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M</a:t>
            </a:r>
            <a:r>
              <a:rPr lang="en" sz="2000"/>
              <a:t>assive MIMO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Started reading papers, presentations and</a:t>
            </a:r>
          </a:p>
          <a:p>
            <a:pPr indent="457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lectures related to Massive MIMO and OFDM.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Reading how OMF works and how scripting is done.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Performed tutorials on the grid using benchmark </a:t>
            </a:r>
            <a:r>
              <a:rPr lang="en" sz="1600"/>
              <a:t>s</a:t>
            </a:r>
            <a:r>
              <a:rPr lang="en" sz="1600"/>
              <a:t>cripts.</a:t>
            </a: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  <p:pic>
        <p:nvPicPr>
          <p:cNvPr descr="betterScreen.png"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7922" y="1017800"/>
            <a:ext cx="3583300" cy="277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311700" y="410000"/>
            <a:ext cx="87534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11700" y="1017800"/>
            <a:ext cx="8520600" cy="3614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●"/>
            </a:pPr>
            <a:r>
              <a:rPr lang="en" sz="1700"/>
              <a:t>Interference from DC Motors!!!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○"/>
            </a:pPr>
            <a:r>
              <a:rPr lang="en" sz="1700"/>
              <a:t>The noise from motors is affecting signal quality at all frequencies</a:t>
            </a: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●"/>
            </a:pPr>
            <a:r>
              <a:rPr lang="en" sz="1700"/>
              <a:t>Some issues with OMF</a:t>
            </a: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●"/>
            </a:pPr>
            <a:r>
              <a:rPr lang="en" sz="1700"/>
              <a:t>Antenna problems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○"/>
            </a:pPr>
            <a:r>
              <a:rPr lang="en" sz="1700"/>
              <a:t>Experiment with other higher quality antennas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Massive MIMO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Understanding various concepts introduced in</a:t>
            </a:r>
          </a:p>
          <a:p>
            <a:pPr indent="457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the papers and lectures.</a:t>
            </a:r>
          </a:p>
          <a:p>
            <a:pPr indent="-330200" lvl="0" marL="914400" rtl="0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 sz="1600"/>
              <a:t>New terms and encoding methods not read before.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Understanding the benchmark scripts.</a:t>
            </a:r>
          </a:p>
          <a:p>
            <a:pPr indent="457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(not much experience with Python and Ruby).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Problems with baseline-uhd image file.</a:t>
            </a:r>
          </a:p>
          <a:p>
            <a:pPr indent="457200"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3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1001275"/>
            <a:ext cx="8520600" cy="3589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Take testing from the sandboxes to the grid</a:t>
            </a:r>
          </a:p>
          <a:p>
            <a:pPr indent="-336550" lvl="1" marL="9144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Multi-receiver/multi-transmitter setup</a:t>
            </a: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Learn more about USRP2 radios, and signal processing</a:t>
            </a: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Find a solution for dealing with noise from motors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Massive MIMO</a:t>
            </a: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Setup the project website.</a:t>
            </a: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Understand the OFDM benchmark script and understand ways in which it can be edited.</a:t>
            </a: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Then use the edited script to transmit signals using OFDM and </a:t>
            </a:r>
            <a:br>
              <a:rPr lang="en" sz="1700"/>
            </a:br>
            <a:r>
              <a:rPr lang="en" sz="1700"/>
              <a:t>receive it on one of the nodes.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