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embeddedFontLst>
    <p:embeddedFont>
      <p:font typeface="Roboto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regular.fntdata"/><Relationship Id="rId10" Type="http://schemas.openxmlformats.org/officeDocument/2006/relationships/slide" Target="slides/slide6.xml"/><Relationship Id="rId13" Type="http://schemas.openxmlformats.org/officeDocument/2006/relationships/font" Target="fonts/Roboto-italic.fntdata"/><Relationship Id="rId12" Type="http://schemas.openxmlformats.org/officeDocument/2006/relationships/font" Target="fonts/Roboto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font" Target="fonts/Robo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version of the spectrum is old. Some functions such as signal classification and spectrum correlation measurement require a new version.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But we have not decided whether we need to use those functions.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Second, we are still waiting for the materials that we ordered. SMA adapter.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So far, we presume that the noise is coming from the 33-feet long line. But we are still trying to determine if drone motor produces noise.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8.jpg"/><Relationship Id="rId4" Type="http://schemas.openxmlformats.org/officeDocument/2006/relationships/image" Target="../media/image01.jpg"/><Relationship Id="rId5" Type="http://schemas.openxmlformats.org/officeDocument/2006/relationships/image" Target="../media/image07.png"/><Relationship Id="rId6" Type="http://schemas.openxmlformats.org/officeDocument/2006/relationships/image" Target="../media/image0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6.png"/><Relationship Id="rId4" Type="http://schemas.openxmlformats.org/officeDocument/2006/relationships/image" Target="../media/image0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598100" y="13180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SDR &amp; Spectrum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598088" y="18015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6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Nicholas Lurski, Srijoy Dutta, Nithin Tammishetti, Shi Wang</a:t>
            </a:r>
          </a:p>
        </p:txBody>
      </p:sp>
      <p:pic>
        <p:nvPicPr>
          <p:cNvPr descr="drone.jpg"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08300" y="3119074"/>
            <a:ext cx="3427581" cy="19280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Team</a:t>
            </a:r>
          </a:p>
        </p:txBody>
      </p:sp>
      <p:pic>
        <p:nvPicPr>
          <p:cNvPr descr="2455114"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50" y="1197225"/>
            <a:ext cx="1599450" cy="159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52855" y="1125499"/>
            <a:ext cx="1282206" cy="1599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80726" y="1197232"/>
            <a:ext cx="1171737" cy="1599449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Shape 96"/>
          <p:cNvSpPr txBox="1"/>
          <p:nvPr/>
        </p:nvSpPr>
        <p:spPr>
          <a:xfrm>
            <a:off x="245450" y="2826725"/>
            <a:ext cx="16617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Nick Lurski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-RU Undergrad</a:t>
            </a:r>
          </a:p>
        </p:txBody>
      </p:sp>
      <p:sp>
        <p:nvSpPr>
          <p:cNvPr id="97" name="Shape 97"/>
          <p:cNvSpPr txBox="1"/>
          <p:nvPr/>
        </p:nvSpPr>
        <p:spPr>
          <a:xfrm>
            <a:off x="2780175" y="2877075"/>
            <a:ext cx="1254900" cy="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Shi Wang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 </a:t>
            </a:r>
            <a:r>
              <a:rPr lang="en"/>
              <a:t>RU Grad Student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x="4988187" y="2877075"/>
            <a:ext cx="1171800" cy="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Srijoy Dutta - Maryland Undergrad </a:t>
            </a:r>
          </a:p>
        </p:txBody>
      </p:sp>
      <p:pic>
        <p:nvPicPr>
          <p:cNvPr id="99" name="Shape 9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46449" y="1266325"/>
            <a:ext cx="1364747" cy="15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Shape 100"/>
          <p:cNvSpPr txBox="1"/>
          <p:nvPr/>
        </p:nvSpPr>
        <p:spPr>
          <a:xfrm>
            <a:off x="6971875" y="2877075"/>
            <a:ext cx="1661700" cy="7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Nithin Tammishetti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 </a:t>
            </a:r>
            <a:r>
              <a:rPr lang="en"/>
              <a:t>RU Undergrad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311700" y="3326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Description</a:t>
            </a:r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 u="sng"/>
              <a:t>SDR &amp; Spectrum: </a:t>
            </a:r>
            <a:r>
              <a:rPr lang="en" sz="2400"/>
              <a:t>We are manipulating a drone to fly around and collect spectrum from the ORBIT nodes. The spectrum will be collected and analyzed.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Accomplishments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Used RTL-SDR as spectrum analyzer via ORBIT Grid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“RTL2832_EZcap” script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Received Tektronix SA2600 (Spectrum Analyzer)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Obtained user manuals and began reading/learning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twotransmitters.png"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5950" y="2758405"/>
            <a:ext cx="5184099" cy="1950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54375" y="862674"/>
            <a:ext cx="2508175" cy="2006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Challenges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Learning how to use a spectrum analyzer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Trying to determine if drone motor produces noise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Waiting for materials on order to arrive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SMA Adapter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21" name="Shape 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7625" y="2288475"/>
            <a:ext cx="2132950" cy="213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 Week’s Goals</a:t>
            </a:r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Continue reading up on how to operate Spectrum Analyzer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Begin to figure out how to eliminate noise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Potential new Drone?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Shielding the SDR?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Look into Raspberry Pi Zero?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Wait for delivery of SMA adaptors to allow use of other antennas with SDR</a:t>
            </a:r>
          </a:p>
        </p:txBody>
      </p:sp>
      <p:pic>
        <p:nvPicPr>
          <p:cNvPr id="128" name="Shape 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76500" y="799225"/>
            <a:ext cx="1592300" cy="159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