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6.jpg"/><Relationship Id="rId4" Type="http://schemas.openxmlformats.org/officeDocument/2006/relationships/image" Target="../media/image00.jpg"/><Relationship Id="rId5" Type="http://schemas.openxmlformats.org/officeDocument/2006/relationships/image" Target="../media/image02.png"/><Relationship Id="rId6" Type="http://schemas.openxmlformats.org/officeDocument/2006/relationships/image" Target="../media/image04.png"/><Relationship Id="rId7" Type="http://schemas.openxmlformats.org/officeDocument/2006/relationships/image" Target="../media/image0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7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Noah Paladino</a:t>
            </a:r>
          </a:p>
        </p:txBody>
      </p:sp>
      <p:pic>
        <p:nvPicPr>
          <p:cNvPr descr="drone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4900" y="2738074"/>
            <a:ext cx="3427581" cy="1928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364750" cy="136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7050" y="1201700"/>
            <a:ext cx="1094073" cy="136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525" y="1197225"/>
            <a:ext cx="999809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397850" y="26743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2246775" y="2572275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616587" y="26484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93849" y="1266324"/>
            <a:ext cx="1094074" cy="1250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5066875" y="2724675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Undergrad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21264" y="1182024"/>
            <a:ext cx="1023557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6974925" y="2789950"/>
            <a:ext cx="19617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Noah Paladino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High School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an area for the purpose of regulation and enforcement. The spectrum will be collected and analyzed.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.jpg"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987" y="0"/>
            <a:ext cx="685802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419450" y="2651700"/>
            <a:ext cx="4557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Attained and set up an Intel Edison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Compiled RTL-SDR software in Edison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Tested out different Antennas to use with RTL-SDR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Started developing GUI to control Drone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125" y="3292350"/>
            <a:ext cx="1914787" cy="127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 Drone Control GUI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Waiting for adapter to connect RTL-SDR to Intel Edison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Learning to work with the Intel Edison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Adapting past configuration to new setup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Getting control GUI to work with Drone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Getting Drone to fly/elevate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Test RTL-SDR connecting using Intel Edison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Test Drone’s payload capabilities with Edison, RTL-SDR, and antenna attached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Continue testing different antennas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3dr controls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