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embeddedFontLst>
    <p:embeddedFont>
      <p:font typeface="Roboto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Roboto-bold.fntdata"/><Relationship Id="rId12" Type="http://schemas.openxmlformats.org/officeDocument/2006/relationships/font" Target="fonts/Roboto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oboto-boldItalic.fntdata"/><Relationship Id="rId14" Type="http://schemas.openxmlformats.org/officeDocument/2006/relationships/font" Target="fonts/Roboto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2.jpg"/><Relationship Id="rId4" Type="http://schemas.openxmlformats.org/officeDocument/2006/relationships/image" Target="../media/image04.jpg"/><Relationship Id="rId5" Type="http://schemas.openxmlformats.org/officeDocument/2006/relationships/image" Target="../media/image09.png"/><Relationship Id="rId6" Type="http://schemas.openxmlformats.org/officeDocument/2006/relationships/image" Target="../media/image08.png"/><Relationship Id="rId7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7.jpg"/><Relationship Id="rId4" Type="http://schemas.openxmlformats.org/officeDocument/2006/relationships/image" Target="../media/image0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5.png"/><Relationship Id="rId4" Type="http://schemas.openxmlformats.org/officeDocument/2006/relationships/image" Target="../media/image01.png"/><Relationship Id="rId5" Type="http://schemas.openxmlformats.org/officeDocument/2006/relationships/image" Target="../media/image0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598100" y="13180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SDR &amp; Spectrum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598088" y="18015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8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Nicholas Lurski, Srijoy Dutta, Nithin Tammishetti, Shi Wang, Noah Paladino</a:t>
            </a:r>
          </a:p>
        </p:txBody>
      </p:sp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06975" y="2752000"/>
            <a:ext cx="1953225" cy="2041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Team</a:t>
            </a:r>
          </a:p>
        </p:txBody>
      </p:sp>
      <p:pic>
        <p:nvPicPr>
          <p:cNvPr descr="2455114"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50" y="1197225"/>
            <a:ext cx="1364750" cy="136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67050" y="1201700"/>
            <a:ext cx="1094073" cy="1364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61525" y="1197225"/>
            <a:ext cx="999809" cy="1364751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Shape 96"/>
          <p:cNvSpPr txBox="1"/>
          <p:nvPr/>
        </p:nvSpPr>
        <p:spPr>
          <a:xfrm>
            <a:off x="397850" y="2674325"/>
            <a:ext cx="16617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Nick Lurski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-RU Undergrad</a:t>
            </a:r>
          </a:p>
        </p:txBody>
      </p:sp>
      <p:sp>
        <p:nvSpPr>
          <p:cNvPr id="97" name="Shape 97"/>
          <p:cNvSpPr txBox="1"/>
          <p:nvPr/>
        </p:nvSpPr>
        <p:spPr>
          <a:xfrm>
            <a:off x="2246775" y="2572275"/>
            <a:ext cx="1254900" cy="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Shi Wang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 </a:t>
            </a:r>
            <a:r>
              <a:rPr lang="en"/>
              <a:t>RU Grad Student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x="3616587" y="2648475"/>
            <a:ext cx="1171800" cy="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Srijoy Dutta - Maryland Undergrad </a:t>
            </a:r>
          </a:p>
        </p:txBody>
      </p:sp>
      <p:pic>
        <p:nvPicPr>
          <p:cNvPr id="99" name="Shape 9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93849" y="1266324"/>
            <a:ext cx="1094074" cy="125092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Shape 100"/>
          <p:cNvSpPr txBox="1"/>
          <p:nvPr/>
        </p:nvSpPr>
        <p:spPr>
          <a:xfrm>
            <a:off x="5066875" y="2724675"/>
            <a:ext cx="1661700" cy="7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Nithin Tammishetti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 </a:t>
            </a:r>
            <a:r>
              <a:rPr lang="en"/>
              <a:t>RU Undergrad</a:t>
            </a:r>
          </a:p>
        </p:txBody>
      </p:sp>
      <p:pic>
        <p:nvPicPr>
          <p:cNvPr id="101" name="Shape 10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021264" y="1182024"/>
            <a:ext cx="1023557" cy="1364751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Shape 102"/>
          <p:cNvSpPr txBox="1"/>
          <p:nvPr/>
        </p:nvSpPr>
        <p:spPr>
          <a:xfrm>
            <a:off x="6974925" y="2789950"/>
            <a:ext cx="19617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Noah Paladino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 </a:t>
            </a:r>
            <a:r>
              <a:rPr lang="en"/>
              <a:t>High School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311700" y="3326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Description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 u="sng"/>
              <a:t>SDR &amp; Spectrum: </a:t>
            </a:r>
            <a:r>
              <a:rPr lang="en" sz="2400"/>
              <a:t>We are manipulating a drone to fly around and collect spectrum from an area for the purpose of regulation and enforcement. The spectrum will be collected and analyzed.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iagram.jpg"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2987" y="0"/>
            <a:ext cx="685802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Shape 114"/>
          <p:cNvSpPr txBox="1"/>
          <p:nvPr/>
        </p:nvSpPr>
        <p:spPr>
          <a:xfrm>
            <a:off x="419450" y="2651700"/>
            <a:ext cx="4557900" cy="5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5" name="Shape 1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53450" y="70625"/>
            <a:ext cx="1589600" cy="1351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572825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Accomplishments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Transitioned from ARDrone to 3DR Solo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RTL_SDR now works on Intel Edison platform</a:t>
            </a:r>
          </a:p>
          <a:p>
            <a:pPr indent="-368300" lvl="1" marL="914400" rtl="0">
              <a:spcBef>
                <a:spcPts val="0"/>
              </a:spcBef>
              <a:buSzPct val="100000"/>
            </a:pPr>
            <a:r>
              <a:rPr lang="en" sz="2200"/>
              <a:t>Finally obtained OTG USB Adaptor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Started testing/sending scripts to 3DR Solo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FM demodulate raw I/Q data with MATLAB</a:t>
            </a:r>
          </a:p>
        </p:txBody>
      </p:sp>
      <p:pic>
        <p:nvPicPr>
          <p:cNvPr id="122" name="Shape 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825" y="3196850"/>
            <a:ext cx="2083175" cy="169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Shape 1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87525" y="3196850"/>
            <a:ext cx="2052462" cy="1691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Shape 1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29050" y="2036225"/>
            <a:ext cx="3209199" cy="3107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Challenges</a:t>
            </a:r>
          </a:p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Actually sending scripts to 3DR Solo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Network limitations of streaming spectrum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Setting up the drone</a:t>
            </a:r>
          </a:p>
          <a:p>
            <a:pPr indent="-368300" lvl="1" marL="914400" rtl="0">
              <a:spcBef>
                <a:spcPts val="0"/>
              </a:spcBef>
              <a:buSzPct val="100000"/>
            </a:pPr>
            <a:r>
              <a:rPr lang="en" sz="2200"/>
              <a:t>Updating software, etc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 Week’s Goals</a:t>
            </a:r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311700" y="1017800"/>
            <a:ext cx="7609500" cy="3478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GPS info with timestamps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Collect radio information with timestamps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Figure out autonomous routing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