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oboto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7.jpg"/><Relationship Id="rId4" Type="http://schemas.openxmlformats.org/officeDocument/2006/relationships/image" Target="../media/image00.jpg"/><Relationship Id="rId5" Type="http://schemas.openxmlformats.org/officeDocument/2006/relationships/image" Target="../media/image04.png"/><Relationship Id="rId6" Type="http://schemas.openxmlformats.org/officeDocument/2006/relationships/image" Target="../media/image06.png"/><Relationship Id="rId7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5.jpg"/><Relationship Id="rId4" Type="http://schemas.openxmlformats.org/officeDocument/2006/relationships/image" Target="../media/image0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01.png"/><Relationship Id="rId5" Type="http://schemas.openxmlformats.org/officeDocument/2006/relationships/image" Target="../media/image09.png"/><Relationship Id="rId6" Type="http://schemas.openxmlformats.org/officeDocument/2006/relationships/image" Target="../media/image08.png"/><Relationship Id="rId7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SDR &amp; Spectrum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8015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9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Lurski, Srijoy Dutta, Nithin Tammishetti, Shi Wang, Noah Paladino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6975" y="2752000"/>
            <a:ext cx="1953225" cy="204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Team</a:t>
            </a:r>
          </a:p>
        </p:txBody>
      </p:sp>
      <p:pic>
        <p:nvPicPr>
          <p:cNvPr descr="2455114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50" y="1197225"/>
            <a:ext cx="1364750" cy="136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7050" y="1201700"/>
            <a:ext cx="1094073" cy="136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1525" y="1197225"/>
            <a:ext cx="999809" cy="136475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397850" y="2674325"/>
            <a:ext cx="16617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Nick Lurski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2246775" y="2572275"/>
            <a:ext cx="12549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Shi Wang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Grad Student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3616587" y="2648475"/>
            <a:ext cx="11718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Srijoy Dutta - Maryland Undergrad 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93849" y="1266324"/>
            <a:ext cx="1094074" cy="1250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/>
        </p:nvSpPr>
        <p:spPr>
          <a:xfrm>
            <a:off x="5066875" y="2724675"/>
            <a:ext cx="16617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Nithin Tammishetti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Undergrad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21264" y="1182024"/>
            <a:ext cx="1023557" cy="136475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6974925" y="2789950"/>
            <a:ext cx="19617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Noah Paladino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High School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u="sng"/>
              <a:t>SDR &amp; Spectrum: </a:t>
            </a:r>
            <a:r>
              <a:rPr lang="en" sz="2400"/>
              <a:t>We are manipulating a drone to fly around and collect spectrum from an area for the purpose of regulation and enforcement. The spectrum will be collected and analyzed.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/>
        </p:nvSpPr>
        <p:spPr>
          <a:xfrm>
            <a:off x="419450" y="2651700"/>
            <a:ext cx="4557900" cy="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14" name="Shape 114"/>
          <p:cNvGrpSpPr/>
          <p:nvPr/>
        </p:nvGrpSpPr>
        <p:grpSpPr>
          <a:xfrm>
            <a:off x="1142987" y="0"/>
            <a:ext cx="6858028" cy="5143500"/>
            <a:chOff x="1142987" y="0"/>
            <a:chExt cx="6858028" cy="5143500"/>
          </a:xfrm>
        </p:grpSpPr>
        <p:pic>
          <p:nvPicPr>
            <p:cNvPr descr="diagram.jpg" id="115" name="Shape 1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42987" y="0"/>
              <a:ext cx="6858028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" name="Shape 1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473800" y="161675"/>
              <a:ext cx="1577275" cy="128282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Data Collection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Python code to record gps data with timestamps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Shell script to upload and run python code on drone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Website updates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Learn concept about I/Q data. Accomplish SSB modulation and demodulation of audio signal.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SSB modulation and demodulation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325" y="1017800"/>
            <a:ext cx="2313024" cy="1633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91099" y="1006599"/>
            <a:ext cx="2454524" cy="165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7462" y="3104575"/>
            <a:ext cx="2398251" cy="163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27074" y="3104562"/>
            <a:ext cx="2454525" cy="1634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40213" y="1017800"/>
            <a:ext cx="2313032" cy="1634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200"/>
              <a:t>3DR Simulator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Random errors on various laptops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Drone issues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Connection to GPS was very inconsistent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Trying to install additional python modules onto Drone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Pygame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311700" y="1017800"/>
            <a:ext cx="7609500" cy="347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Mount RTL_SDR on drone, along with antenna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Design and 3D print sturdy mounting hardware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Collect data during a flight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Figure out post-processing of data	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