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8" r:id="rId3"/>
    <p:sldId id="257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D0F0-645B-4EB8-85DA-60A524440488}" type="datetimeFigureOut">
              <a:rPr lang="en-US" smtClean="0"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A36-754C-4F89-9001-C4CB45458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539258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D0F0-645B-4EB8-85DA-60A524440488}" type="datetimeFigureOut">
              <a:rPr lang="en-US" smtClean="0"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A36-754C-4F89-9001-C4CB45458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171331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D0F0-645B-4EB8-85DA-60A524440488}" type="datetimeFigureOut">
              <a:rPr lang="en-US" smtClean="0"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A36-754C-4F89-9001-C4CB45458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406786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D0F0-645B-4EB8-85DA-60A524440488}" type="datetimeFigureOut">
              <a:rPr lang="en-US" smtClean="0"/>
              <a:t>6/4/2015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A36-754C-4F89-9001-C4CB45458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399387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D0F0-645B-4EB8-85DA-60A524440488}" type="datetimeFigureOut">
              <a:rPr lang="en-US" smtClean="0"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A36-754C-4F89-9001-C4CB45458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99232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D0F0-645B-4EB8-85DA-60A524440488}" type="datetimeFigureOut">
              <a:rPr lang="en-US" smtClean="0"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A36-754C-4F89-9001-C4CB45458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8102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D0F0-645B-4EB8-85DA-60A524440488}" type="datetimeFigureOut">
              <a:rPr lang="en-US" smtClean="0"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A36-754C-4F89-9001-C4CB45458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08920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D0F0-645B-4EB8-85DA-60A524440488}" type="datetimeFigureOut">
              <a:rPr lang="en-US" smtClean="0"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A36-754C-4F89-9001-C4CB45458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220716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D0F0-645B-4EB8-85DA-60A524440488}" type="datetimeFigureOut">
              <a:rPr lang="en-US" smtClean="0"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A36-754C-4F89-9001-C4CB45458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159531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D0F0-645B-4EB8-85DA-60A524440488}" type="datetimeFigureOut">
              <a:rPr lang="en-US" smtClean="0"/>
              <a:t>6/4/2015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A36-754C-4F89-9001-C4CB45458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449043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D0F0-645B-4EB8-85DA-60A524440488}" type="datetimeFigureOut">
              <a:rPr lang="en-US" smtClean="0"/>
              <a:t>6/4/2015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A36-754C-4F89-9001-C4CB45458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649338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D0F0-645B-4EB8-85DA-60A524440488}" type="datetimeFigureOut">
              <a:rPr lang="en-US" smtClean="0"/>
              <a:t>6/4/2015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A36-754C-4F89-9001-C4CB45458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310540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D0F0-645B-4EB8-85DA-60A524440488}" type="datetimeFigureOut">
              <a:rPr lang="en-US" smtClean="0"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DDA36-754C-4F89-9001-C4CB45458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303339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7F25D0F0-645B-4EB8-85DA-60A524440488}" type="datetimeFigureOut">
              <a:rPr lang="en-US" smtClean="0"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8E4DDA36-754C-4F89-9001-C4CB45458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072453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7F25D0F0-645B-4EB8-85DA-60A524440488}" type="datetimeFigureOut">
              <a:rPr lang="en-US" smtClean="0"/>
              <a:t>6/4/2015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8E4DDA36-754C-4F89-9001-C4CB45458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9825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</p:sldLayoutIdLst>
  <p:transition spd="slow">
    <p:push dir="u"/>
  </p:transition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SDR </a:t>
            </a:r>
            <a:r>
              <a:rPr lang="en-US" smtClean="0"/>
              <a:t>in ORBIT: </a:t>
            </a:r>
            <a:r>
              <a:rPr lang="en-US" dirty="0" smtClean="0"/>
              <a:t>Spectrum Sensing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y Nicole DiLeo, Michael Collins, and Christina </a:t>
            </a:r>
            <a:r>
              <a:rPr lang="en-US" dirty="0" err="1" smtClean="0"/>
              <a:t>Baaklini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2102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SDR in </a:t>
            </a:r>
            <a:r>
              <a:rPr lang="en-US" dirty="0" smtClean="0"/>
              <a:t>ORBIT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SDR (software-defined radio) </a:t>
            </a:r>
            <a:r>
              <a:rPr lang="en-US" dirty="0" smtClean="0"/>
              <a:t>– radio communication system in which components that would usually be implemented using hardware are instead implemented using software</a:t>
            </a:r>
          </a:p>
        </p:txBody>
      </p:sp>
      <p:pic>
        <p:nvPicPr>
          <p:cNvPr id="2050" name="Picture 2" descr="http://news.rutgers.edu/sites/medrel/files/plone-img/hires_image/national-science-fou-20100827--DSC_8890_300x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502" y="4560491"/>
            <a:ext cx="8067710" cy="2207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299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Spectrum Sensing Game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923" y="2222287"/>
            <a:ext cx="6097243" cy="3636511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Detecting </a:t>
            </a:r>
            <a:r>
              <a:rPr lang="en-US" dirty="0" smtClean="0"/>
              <a:t>a randomly generated signal from an unknown source</a:t>
            </a:r>
          </a:p>
          <a:p>
            <a:r>
              <a:rPr lang="en-US" dirty="0" smtClean="0"/>
              <a:t>“Whack-a-Mole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The goal: To scan the spectrum of available radio frequencies for bands that are currently in use, so that other applications can use open frequency bands and minimize interference</a:t>
            </a:r>
            <a:endParaRPr lang="en-US" dirty="0"/>
          </a:p>
        </p:txBody>
      </p:sp>
      <p:pic>
        <p:nvPicPr>
          <p:cNvPr id="1026" name="Picture 2" descr="http://www.brunel.ac.uk/__data/assets/image/0011/237539/Abdullah-Masrub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416" y="2908812"/>
            <a:ext cx="5046917" cy="251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115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Signal processing (DSP Tutorial)</a:t>
            </a:r>
          </a:p>
          <a:p>
            <a:r>
              <a:rPr lang="en-US" dirty="0" smtClean="0"/>
              <a:t>GNU </a:t>
            </a:r>
            <a:r>
              <a:rPr lang="en-US" dirty="0" smtClean="0"/>
              <a:t>Radio (perform signal processing)</a:t>
            </a:r>
            <a:endParaRPr lang="en-US" dirty="0" smtClean="0"/>
          </a:p>
          <a:p>
            <a:r>
              <a:rPr lang="en-US" dirty="0" smtClean="0"/>
              <a:t>MATLAB (functions such as </a:t>
            </a:r>
            <a:r>
              <a:rPr lang="en-US" dirty="0" err="1" smtClean="0"/>
              <a:t>fft</a:t>
            </a:r>
            <a:r>
              <a:rPr lang="en-US" dirty="0" smtClean="0"/>
              <a:t>, “Finite Fourier Transform”)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0091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114</TotalTime>
  <Words>116</Words>
  <Application>Microsoft Office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2</vt:lpstr>
      <vt:lpstr>Quotable</vt:lpstr>
      <vt:lpstr>SDR in ORBIT: Spectrum Sensing</vt:lpstr>
      <vt:lpstr>SDR in ORBIT</vt:lpstr>
      <vt:lpstr>Spectrum Sensing Game</vt:lpstr>
      <vt:lpstr>Next Week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WINLAB Weeks 1-2</dc:title>
  <dc:creator>Microsoft account</dc:creator>
  <cp:lastModifiedBy>Microsoft account</cp:lastModifiedBy>
  <cp:revision>31</cp:revision>
  <dcterms:created xsi:type="dcterms:W3CDTF">2015-06-03T15:04:49Z</dcterms:created>
  <dcterms:modified xsi:type="dcterms:W3CDTF">2015-06-04T17:40:36Z</dcterms:modified>
</cp:coreProperties>
</file>