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2" r:id="rId3"/>
    <p:sldId id="260" r:id="rId4"/>
    <p:sldId id="263" r:id="rId5"/>
    <p:sldId id="261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6/11/2015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GNRS Assisted Inter-Domain Routing</a:t>
            </a:r>
            <a:r>
              <a:rPr lang="en-US" sz="6000" dirty="0"/>
              <a:t/>
            </a:r>
            <a:br>
              <a:rPr lang="en-US" sz="6000" dirty="0"/>
            </a:b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/>
              <a:t>Mobility First FIA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526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GNRS (Global Name Resolution Service)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261871" y="1828800"/>
            <a:ext cx="5366735" cy="4351337"/>
          </a:xfrm>
        </p:spPr>
        <p:txBody>
          <a:bodyPr/>
          <a:lstStyle/>
          <a:p>
            <a:r>
              <a:rPr lang="en-US" dirty="0" smtClean="0"/>
              <a:t>Separation of names (identifier/GUID) from the location (network address(NA)) </a:t>
            </a:r>
          </a:p>
          <a:p>
            <a:r>
              <a:rPr lang="en-US" dirty="0"/>
              <a:t>Low delay GUID to NA </a:t>
            </a:r>
            <a:r>
              <a:rPr lang="en-US" dirty="0" smtClean="0"/>
              <a:t>translation</a:t>
            </a:r>
          </a:p>
          <a:p>
            <a:r>
              <a:rPr lang="en-US" dirty="0" smtClean="0"/>
              <a:t>Large Scale, Distributed System </a:t>
            </a:r>
          </a:p>
          <a:p>
            <a:r>
              <a:rPr lang="en-US" dirty="0" err="1" smtClean="0"/>
              <a:t>DMap</a:t>
            </a:r>
            <a:r>
              <a:rPr lang="en-US" dirty="0" smtClean="0"/>
              <a:t> Implementation of GNRS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GUID to K hash functions( hashed to NA)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GUID to NA translations advertised by the Autonomous </a:t>
            </a:r>
            <a:r>
              <a:rPr lang="en-US" dirty="0" smtClean="0"/>
              <a:t>Systems(AS</a:t>
            </a:r>
            <a:r>
              <a:rPr lang="en-US" dirty="0" smtClean="0"/>
              <a:t>) having the </a:t>
            </a:r>
            <a:r>
              <a:rPr lang="en-US" dirty="0" smtClean="0"/>
              <a:t>NA.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Lookups choose the closest among the K mappings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28606" y="1932781"/>
            <a:ext cx="3476625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27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Inter-Domain Routing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261872" y="2034862"/>
            <a:ext cx="4868472" cy="4137338"/>
          </a:xfrm>
        </p:spPr>
        <p:txBody>
          <a:bodyPr>
            <a:normAutofit/>
          </a:bodyPr>
          <a:lstStyle/>
          <a:p>
            <a:r>
              <a:rPr lang="en-US" dirty="0" smtClean="0"/>
              <a:t>Nodes in an AS are grouped into </a:t>
            </a:r>
            <a:r>
              <a:rPr lang="en-US" dirty="0" err="1" smtClean="0"/>
              <a:t>aNodes</a:t>
            </a:r>
            <a:r>
              <a:rPr lang="en-US" dirty="0" smtClean="0"/>
              <a:t> connected by </a:t>
            </a:r>
            <a:r>
              <a:rPr lang="en-US" dirty="0" err="1" smtClean="0"/>
              <a:t>vLinks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link state packets exchanged have additional information such as </a:t>
            </a:r>
            <a:r>
              <a:rPr lang="en-US" dirty="0" smtClean="0"/>
              <a:t>the quality </a:t>
            </a:r>
            <a:r>
              <a:rPr lang="en-US" dirty="0" smtClean="0"/>
              <a:t>of link – used for forwarding decisions.</a:t>
            </a:r>
          </a:p>
          <a:p>
            <a:r>
              <a:rPr lang="en-US" dirty="0" smtClean="0"/>
              <a:t>Telescopic dissemination is used to control the flooding traffic overhead.</a:t>
            </a:r>
          </a:p>
          <a:p>
            <a:r>
              <a:rPr lang="en-US" dirty="0"/>
              <a:t>This aggregation </a:t>
            </a:r>
            <a:r>
              <a:rPr lang="en-US" dirty="0" smtClean="0"/>
              <a:t>into </a:t>
            </a:r>
            <a:r>
              <a:rPr lang="en-US" dirty="0" err="1" smtClean="0"/>
              <a:t>aNodes</a:t>
            </a:r>
            <a:r>
              <a:rPr lang="en-US" dirty="0" smtClean="0"/>
              <a:t> allows an AS </a:t>
            </a:r>
            <a:r>
              <a:rPr lang="en-US" dirty="0"/>
              <a:t>to control extent of internal structure details advertised.</a:t>
            </a:r>
          </a:p>
          <a:p>
            <a:endParaRPr lang="en-US" dirty="0" smtClean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130344" y="1880315"/>
            <a:ext cx="4824167" cy="306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231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61872" y="133940"/>
            <a:ext cx="9692640" cy="1325562"/>
          </a:xfrm>
        </p:spPr>
        <p:txBody>
          <a:bodyPr>
            <a:normAutofit/>
          </a:bodyPr>
          <a:lstStyle/>
          <a:p>
            <a:r>
              <a:rPr lang="en-US" sz="3600" dirty="0"/>
              <a:t>GNRS Assisted Inter-Domain Routing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630807" y="1764406"/>
            <a:ext cx="5115121" cy="4351337"/>
          </a:xfrm>
        </p:spPr>
        <p:txBody>
          <a:bodyPr/>
          <a:lstStyle/>
          <a:p>
            <a:pPr algn="just"/>
            <a:r>
              <a:rPr lang="en-US" dirty="0" smtClean="0"/>
              <a:t>Possible migration of routing functions into the GNRS</a:t>
            </a:r>
          </a:p>
          <a:p>
            <a:pPr algn="just"/>
            <a:r>
              <a:rPr lang="en-US" dirty="0" smtClean="0"/>
              <a:t>Basic routing protocol still required to ensure reachability to the GNRS servers</a:t>
            </a:r>
          </a:p>
          <a:p>
            <a:pPr algn="just"/>
            <a:r>
              <a:rPr lang="en-US" dirty="0" smtClean="0"/>
              <a:t>Sample </a:t>
            </a:r>
            <a:r>
              <a:rPr lang="en-US" dirty="0"/>
              <a:t>u</a:t>
            </a:r>
            <a:r>
              <a:rPr lang="en-US" dirty="0" smtClean="0"/>
              <a:t>se case</a:t>
            </a:r>
          </a:p>
          <a:p>
            <a:pPr lvl="1" algn="just"/>
            <a:r>
              <a:rPr lang="en-US" dirty="0" smtClean="0"/>
              <a:t>A stub ad-hoc network migrates from one AS to another</a:t>
            </a:r>
          </a:p>
          <a:p>
            <a:pPr lvl="1" algn="just"/>
            <a:r>
              <a:rPr lang="en-US" dirty="0" smtClean="0"/>
              <a:t>Individual updates through the routing protocol will be time consuming and costly</a:t>
            </a:r>
          </a:p>
          <a:p>
            <a:pPr lvl="1" algn="just"/>
            <a:r>
              <a:rPr lang="en-US" dirty="0" smtClean="0"/>
              <a:t>With GNRS assisted routing, </a:t>
            </a:r>
            <a:r>
              <a:rPr lang="en-US" dirty="0" smtClean="0"/>
              <a:t>an update </a:t>
            </a:r>
            <a:r>
              <a:rPr lang="en-US" dirty="0" smtClean="0"/>
              <a:t>to the GNRS system would suffice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435" y="1897622"/>
            <a:ext cx="4940077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90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just"/>
            <a:r>
              <a:rPr lang="en-US" dirty="0" smtClean="0"/>
              <a:t>Study previous work on Edge Aware Inter-Domain Routing and Virtual Networks</a:t>
            </a:r>
          </a:p>
          <a:p>
            <a:pPr algn="just"/>
            <a:r>
              <a:rPr lang="en-US" dirty="0" smtClean="0"/>
              <a:t>Explore how </a:t>
            </a:r>
            <a:r>
              <a:rPr lang="en-US" dirty="0" smtClean="0"/>
              <a:t>GNRS </a:t>
            </a:r>
            <a:r>
              <a:rPr lang="en-US" dirty="0" smtClean="0"/>
              <a:t>can be extended to support </a:t>
            </a:r>
            <a:r>
              <a:rPr lang="en-US" dirty="0" smtClean="0"/>
              <a:t>the inclusion </a:t>
            </a:r>
            <a:r>
              <a:rPr lang="en-US" dirty="0" smtClean="0"/>
              <a:t>of routing information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821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508" y="2555168"/>
            <a:ext cx="9692640" cy="1325562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917697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643</TotalTime>
  <Words>226</Words>
  <Application>Microsoft Office PowerPoint</Application>
  <PresentationFormat>Widescreen</PresentationFormat>
  <Paragraphs>176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Century Schoolbook</vt:lpstr>
      <vt:lpstr>Wingdings</vt:lpstr>
      <vt:lpstr>Wingdings 2</vt:lpstr>
      <vt:lpstr>View</vt:lpstr>
      <vt:lpstr>GNRS Assisted Inter-Domain Routing </vt:lpstr>
      <vt:lpstr>GNRS (Global Name Resolution Service)</vt:lpstr>
      <vt:lpstr>Inter-Domain Routing</vt:lpstr>
      <vt:lpstr>GNRS Assisted Inter-Domain Routing</vt:lpstr>
      <vt:lpstr>Next Steps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Dual Home Mobile Clients</dc:title>
  <dc:creator>sujarohit</dc:creator>
  <cp:lastModifiedBy>sujarohit</cp:lastModifiedBy>
  <cp:revision>42</cp:revision>
  <dcterms:created xsi:type="dcterms:W3CDTF">2015-05-27T23:25:01Z</dcterms:created>
  <dcterms:modified xsi:type="dcterms:W3CDTF">2015-06-11T14:43:58Z</dcterms:modified>
</cp:coreProperties>
</file>