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8" r:id="rId3"/>
    <p:sldId id="265" r:id="rId4"/>
    <p:sldId id="266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7/2/2015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978794"/>
            <a:ext cx="9418320" cy="182558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GNRS Assisted Inter-Domain Routing</a:t>
            </a:r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2211946"/>
            <a:ext cx="9418320" cy="1691640"/>
          </a:xfrm>
        </p:spPr>
        <p:txBody>
          <a:bodyPr/>
          <a:lstStyle/>
          <a:p>
            <a:r>
              <a:rPr lang="en-US" sz="2400" dirty="0"/>
              <a:t>Mobility First FIA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61872" y="5136738"/>
            <a:ext cx="3940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Suja</a:t>
            </a:r>
            <a:r>
              <a:rPr lang="en-US" dirty="0" smtClean="0"/>
              <a:t> Srinivasan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5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Modifying GNRS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7830613" cy="4351337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en-US" dirty="0" smtClean="0"/>
              <a:t>Currently the GNRS (Global Name Resolution Service) has only a GUID(Globally Unique Identifier) to Network Address(NA) mapping.</a:t>
            </a:r>
          </a:p>
          <a:p>
            <a:r>
              <a:rPr lang="en-US" dirty="0" smtClean="0"/>
              <a:t>This has to be extended to support GUID to a generic key-value pair mapping.</a:t>
            </a:r>
          </a:p>
          <a:p>
            <a:r>
              <a:rPr lang="en-US" dirty="0" smtClean="0"/>
              <a:t>Changes identified </a:t>
            </a:r>
          </a:p>
          <a:p>
            <a:pPr marL="0" indent="0">
              <a:buNone/>
            </a:pPr>
            <a:r>
              <a:rPr lang="en-US" dirty="0" smtClean="0"/>
              <a:t>	1. Mapping </a:t>
            </a:r>
            <a:r>
              <a:rPr lang="en-US" dirty="0"/>
              <a:t>o</a:t>
            </a:r>
            <a:r>
              <a:rPr lang="en-US" dirty="0" smtClean="0"/>
              <a:t>bject structure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Network Protocol(insert, update &amp; lookup)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3. Database/Cache</a:t>
            </a:r>
          </a:p>
          <a:p>
            <a:pPr marL="27432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1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Edge-Aware Inter-Domain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7830613" cy="4351337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en-US" dirty="0"/>
              <a:t>I</a:t>
            </a:r>
            <a:r>
              <a:rPr lang="en-US" dirty="0" smtClean="0"/>
              <a:t>mplemented using the Click Modular Router</a:t>
            </a:r>
          </a:p>
          <a:p>
            <a:pPr algn="just"/>
            <a:r>
              <a:rPr lang="en-US" dirty="0" smtClean="0"/>
              <a:t>EIR included in the GSTAR (intra-domain routing) module</a:t>
            </a:r>
          </a:p>
          <a:p>
            <a:pPr algn="just"/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603" y="3047329"/>
            <a:ext cx="69151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Start with the GNRS code changes</a:t>
            </a:r>
          </a:p>
          <a:p>
            <a:r>
              <a:rPr lang="en-US" dirty="0" smtClean="0"/>
              <a:t>Continue the EIR code understanding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53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806" y="2580926"/>
            <a:ext cx="9692640" cy="1325562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1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886</TotalTime>
  <Words>85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Schoolbook</vt:lpstr>
      <vt:lpstr>Wingdings 2</vt:lpstr>
      <vt:lpstr>View</vt:lpstr>
      <vt:lpstr>GNRS Assisted Inter-Domain Routing </vt:lpstr>
      <vt:lpstr>Modifying GNRS</vt:lpstr>
      <vt:lpstr>Edge-Aware Inter-Domain Routing</vt:lpstr>
      <vt:lpstr>Next Steps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Dual Home Mobile Clients</dc:title>
  <dc:creator>sujarohit</dc:creator>
  <cp:lastModifiedBy>sujarohit</cp:lastModifiedBy>
  <cp:revision>55</cp:revision>
  <dcterms:created xsi:type="dcterms:W3CDTF">2015-05-27T23:25:01Z</dcterms:created>
  <dcterms:modified xsi:type="dcterms:W3CDTF">2015-07-02T19:13:54Z</dcterms:modified>
</cp:coreProperties>
</file>