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notesMasterIdLst>
    <p:notesMasterId r:id="rId9"/>
  </p:notesMasterIdLst>
  <p:sldIdLst>
    <p:sldId id="256" r:id="rId3"/>
    <p:sldId id="257" r:id="rId4"/>
    <p:sldId id="261" r:id="rId5"/>
    <p:sldId id="262" r:id="rId6"/>
    <p:sldId id="263" r:id="rId7"/>
    <p:sldId id="264" r:id="rId8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3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64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D9CD746E-9F64-4143-A2D9-C3E73ED75DB8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853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7" name="Picture 76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78" name="Picture 77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5" name="Picture 114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116" name="Picture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1292840" y="0"/>
            <a:ext cx="913680" cy="6857280"/>
          </a:xfrm>
          <a:prstGeom prst="rect">
            <a:avLst/>
          </a:prstGeom>
          <a:solidFill>
            <a:srgbClr val="343437"/>
          </a:solidFill>
          <a:ln w="14040">
            <a:noFill/>
          </a:ln>
        </p:spPr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dt"/>
          </p:nvPr>
        </p:nvSpPr>
        <p:spPr>
          <a:xfrm>
            <a:off x="609480" y="6247440"/>
            <a:ext cx="2840400" cy="4726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ftr"/>
          </p:nvPr>
        </p:nvSpPr>
        <p:spPr>
          <a:xfrm>
            <a:off x="4169520" y="6247440"/>
            <a:ext cx="3864240" cy="4726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4" name="PlaceHolder 6"/>
          <p:cNvSpPr>
            <a:spLocks noGrp="1"/>
          </p:cNvSpPr>
          <p:nvPr>
            <p:ph type="sldNum"/>
          </p:nvPr>
        </p:nvSpPr>
        <p:spPr>
          <a:xfrm>
            <a:off x="8741520" y="6247440"/>
            <a:ext cx="2840400" cy="4726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02492CBE-7FA8-403D-B3A6-A158222ED950}" type="slidenum">
              <a:rPr lang="en-US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4343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9336240" y="0"/>
            <a:ext cx="755280" cy="7559280"/>
          </a:xfrm>
          <a:prstGeom prst="rect">
            <a:avLst/>
          </a:prstGeom>
          <a:solidFill>
            <a:srgbClr val="A7A192"/>
          </a:solidFill>
          <a:ln w="14040">
            <a:noFill/>
          </a:ln>
        </p:spPr>
      </p:sp>
      <p:sp>
        <p:nvSpPr>
          <p:cNvPr id="80" name="CustomShape 2"/>
          <p:cNvSpPr/>
          <p:nvPr/>
        </p:nvSpPr>
        <p:spPr>
          <a:xfrm>
            <a:off x="0" y="0"/>
            <a:ext cx="377280" cy="7559280"/>
          </a:xfrm>
          <a:prstGeom prst="rect">
            <a:avLst/>
          </a:prstGeom>
          <a:solidFill>
            <a:srgbClr val="6F6F74"/>
          </a:solidFill>
          <a:ln w="14040">
            <a:noFill/>
          </a:ln>
        </p:spPr>
      </p:sp>
      <p:sp>
        <p:nvSpPr>
          <p:cNvPr id="81" name="PlaceHolder 3"/>
          <p:cNvSpPr>
            <a:spLocks noGrp="1"/>
          </p:cNvSpPr>
          <p:nvPr>
            <p:ph type="title"/>
          </p:nvPr>
        </p:nvSpPr>
        <p:spPr>
          <a:xfrm>
            <a:off x="1042920" y="403200"/>
            <a:ext cx="80128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503640" y="176868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53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09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64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21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21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21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21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042920" y="1078920"/>
            <a:ext cx="7786080" cy="2011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r>
              <a:rPr lang="en-US" sz="4000">
                <a:solidFill>
                  <a:srgbClr val="FFFFFF"/>
                </a:solidFill>
                <a:latin typeface="Century Schoolbook"/>
              </a:rPr>
              <a:t>GNRS Assisted Inter-Domain Routing</a:t>
            </a:r>
            <a:endParaRPr/>
          </a:p>
          <a:p>
            <a:endParaRPr/>
          </a:p>
          <a:p>
            <a:pPr>
              <a:lnSpc>
                <a:spcPct val="85000"/>
              </a:lnSpc>
            </a:pPr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1042920" y="2438280"/>
            <a:ext cx="7786080" cy="1863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>
                <a:solidFill>
                  <a:srgbClr val="BFBFBF"/>
                </a:solidFill>
                <a:latin typeface="Century Schoolbook"/>
              </a:rPr>
              <a:t>Mobility First FIA</a:t>
            </a:r>
            <a:endParaRPr/>
          </a:p>
        </p:txBody>
      </p:sp>
      <p:sp>
        <p:nvSpPr>
          <p:cNvPr id="124" name="CustomShape 3"/>
          <p:cNvSpPr/>
          <p:nvPr/>
        </p:nvSpPr>
        <p:spPr>
          <a:xfrm>
            <a:off x="1042920" y="5662440"/>
            <a:ext cx="3257640" cy="401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990">
                <a:solidFill>
                  <a:srgbClr val="FFFFFF"/>
                </a:solidFill>
                <a:latin typeface="Century Schoolbook"/>
              </a:rPr>
              <a:t>Suja Srinivasan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1261800" y="365760"/>
            <a:ext cx="9691920" cy="1324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90000"/>
              </a:lnSpc>
            </a:pPr>
            <a:r>
              <a:rPr lang="en-US" sz="4400">
                <a:solidFill>
                  <a:srgbClr val="000000"/>
                </a:solidFill>
                <a:latin typeface="Century Schoolbook"/>
              </a:rPr>
              <a:t>Modifying GNRS</a:t>
            </a:r>
            <a:endParaRPr/>
          </a:p>
        </p:txBody>
      </p:sp>
      <p:sp>
        <p:nvSpPr>
          <p:cNvPr id="126" name="CustomShape 2"/>
          <p:cNvSpPr/>
          <p:nvPr/>
        </p:nvSpPr>
        <p:spPr>
          <a:xfrm>
            <a:off x="1261800" y="1828800"/>
            <a:ext cx="7830000" cy="43506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95000"/>
              </a:lnSpc>
            </a:pPr>
            <a:endParaRPr/>
          </a:p>
          <a:p>
            <a:pPr algn="just">
              <a:lnSpc>
                <a:spcPct val="100000"/>
              </a:lnSpc>
              <a:buSzPct val="80000"/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Arial"/>
              </a:rPr>
              <a:t>Currently the GNRS (Global Name Resolution Service) has only a GUID(Globally Unique Identifier) to Network Address(NA) mapping.</a:t>
            </a:r>
            <a:endParaRPr/>
          </a:p>
          <a:p>
            <a:pPr algn="just">
              <a:lnSpc>
                <a:spcPct val="100000"/>
              </a:lnSpc>
              <a:buSzPct val="80000"/>
              <a:buFont typeface="Arial"/>
              <a:buChar char="•"/>
            </a:pPr>
            <a:endParaRPr/>
          </a:p>
          <a:p>
            <a:pPr>
              <a:lnSpc>
                <a:spcPct val="95000"/>
              </a:lnSpc>
              <a:buSzPct val="80000"/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Arial"/>
              </a:rPr>
              <a:t>This has to be extended to support GUID to a generic key-value pair mapping.</a:t>
            </a:r>
            <a:endParaRPr/>
          </a:p>
          <a:p>
            <a:pPr>
              <a:lnSpc>
                <a:spcPct val="95000"/>
              </a:lnSpc>
              <a:buSzPct val="80000"/>
              <a:buFont typeface="Arial"/>
              <a:buChar char="•"/>
            </a:pPr>
            <a:endParaRPr/>
          </a:p>
          <a:p>
            <a:pPr>
              <a:lnSpc>
                <a:spcPct val="95000"/>
              </a:lnSpc>
              <a:buSzPct val="80000"/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Arial"/>
              </a:rPr>
              <a:t>Changes identified </a:t>
            </a:r>
            <a:endParaRPr/>
          </a:p>
          <a:p>
            <a:pPr>
              <a:lnSpc>
                <a:spcPct val="100000"/>
              </a:lnSpc>
            </a:pPr>
            <a:r>
              <a:rPr lang="en-US" sz="2600">
                <a:solidFill>
                  <a:srgbClr val="000000"/>
                </a:solidFill>
                <a:latin typeface="Arial"/>
              </a:rPr>
              <a:t>	1. Mapping object structure</a:t>
            </a:r>
            <a:endParaRPr/>
          </a:p>
          <a:p>
            <a:pPr>
              <a:lnSpc>
                <a:spcPct val="100000"/>
              </a:lnSpc>
            </a:pPr>
            <a:r>
              <a:rPr lang="en-US" sz="2600">
                <a:solidFill>
                  <a:srgbClr val="000000"/>
                </a:solidFill>
                <a:latin typeface="Arial"/>
              </a:rPr>
              <a:t>	2. Network Protocol(insert, update &amp; lookup)</a:t>
            </a:r>
            <a:endParaRPr/>
          </a:p>
          <a:p>
            <a:pPr>
              <a:lnSpc>
                <a:spcPct val="100000"/>
              </a:lnSpc>
            </a:pPr>
            <a:r>
              <a:rPr lang="en-US" sz="2600">
                <a:solidFill>
                  <a:srgbClr val="000000"/>
                </a:solidFill>
                <a:latin typeface="Arial"/>
              </a:rPr>
              <a:t>	3. Database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r>
              <a:rPr lang="en-US" dirty="0" smtClean="0"/>
              <a:t>Current Implementation</a:t>
            </a:r>
          </a:p>
          <a:p>
            <a:pPr lvl="1"/>
            <a:r>
              <a:rPr lang="en-US" dirty="0" smtClean="0"/>
              <a:t>GUID – NA</a:t>
            </a:r>
          </a:p>
          <a:p>
            <a:r>
              <a:rPr lang="en-US" dirty="0" smtClean="0"/>
              <a:t>Generic Mapping Class</a:t>
            </a:r>
          </a:p>
          <a:p>
            <a:pPr lvl="1"/>
            <a:r>
              <a:rPr lang="en-US" dirty="0" smtClean="0"/>
              <a:t>Type</a:t>
            </a:r>
          </a:p>
          <a:p>
            <a:pPr lvl="1"/>
            <a:r>
              <a:rPr lang="en-US" dirty="0" smtClean="0"/>
              <a:t>Value[ ]</a:t>
            </a:r>
          </a:p>
          <a:p>
            <a:r>
              <a:rPr lang="en-US" dirty="0" smtClean="0"/>
              <a:t>Different types extend the Mapping Class</a:t>
            </a:r>
          </a:p>
          <a:p>
            <a:r>
              <a:rPr lang="en-US" dirty="0" smtClean="0"/>
              <a:t>GUID – Generic Object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Object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7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r>
              <a:rPr lang="en-US" dirty="0" smtClean="0"/>
              <a:t>Primary Key: </a:t>
            </a:r>
            <a:r>
              <a:rPr lang="en-US" dirty="0" err="1" smtClean="0"/>
              <a:t>GUID+Type</a:t>
            </a:r>
            <a:endParaRPr lang="en-US" dirty="0" smtClean="0"/>
          </a:p>
          <a:p>
            <a:r>
              <a:rPr lang="en-US" dirty="0" smtClean="0"/>
              <a:t>Secondary Key: GUID</a:t>
            </a:r>
          </a:p>
          <a:p>
            <a:r>
              <a:rPr lang="en-US" dirty="0" smtClean="0"/>
              <a:t>Search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Search </a:t>
            </a:r>
            <a:r>
              <a:rPr lang="en-US" dirty="0">
                <a:solidFill>
                  <a:srgbClr val="000000"/>
                </a:solidFill>
              </a:rPr>
              <a:t>by GUID + Type returns a single Mapping Object.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Search by GUID alone returns a cursor to iterate through the list of multiple records(Mapping Object</a:t>
            </a:r>
            <a:r>
              <a:rPr lang="en-US" dirty="0" smtClean="0">
                <a:solidFill>
                  <a:srgbClr val="000000"/>
                </a:solidFill>
              </a:rPr>
              <a:t>).</a:t>
            </a:r>
          </a:p>
          <a:p>
            <a:r>
              <a:rPr lang="en-US" dirty="0">
                <a:solidFill>
                  <a:srgbClr val="000000"/>
                </a:solidFill>
              </a:rPr>
              <a:t>Two </a:t>
            </a:r>
            <a:r>
              <a:rPr lang="en-US" dirty="0" smtClean="0">
                <a:solidFill>
                  <a:srgbClr val="000000"/>
                </a:solidFill>
              </a:rPr>
              <a:t>tables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Fast </a:t>
            </a:r>
            <a:r>
              <a:rPr lang="en-US" dirty="0">
                <a:solidFill>
                  <a:srgbClr val="000000"/>
                </a:solidFill>
              </a:rPr>
              <a:t>DB: To store NA mappings </a:t>
            </a:r>
            <a:r>
              <a:rPr lang="en-US" dirty="0" smtClean="0">
                <a:solidFill>
                  <a:srgbClr val="000000"/>
                </a:solidFill>
              </a:rPr>
              <a:t>alone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Normal </a:t>
            </a:r>
            <a:r>
              <a:rPr lang="en-US" dirty="0">
                <a:solidFill>
                  <a:srgbClr val="000000"/>
                </a:solidFill>
              </a:rPr>
              <a:t>DB: To store all the other mappings</a:t>
            </a:r>
            <a:endParaRPr lang="en-US" dirty="0" smtClean="0"/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2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Design Protocol Message Changes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EIR code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4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7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144</Words>
  <Application>Microsoft Office PowerPoint</Application>
  <PresentationFormat>Custom</PresentationFormat>
  <Paragraphs>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Century Schoolbook</vt:lpstr>
      <vt:lpstr>DejaVu Sans</vt:lpstr>
      <vt:lpstr>StarSymbol</vt:lpstr>
      <vt:lpstr>Times New Roman</vt:lpstr>
      <vt:lpstr>Office Theme</vt:lpstr>
      <vt:lpstr>Office Theme</vt:lpstr>
      <vt:lpstr>PowerPoint Presentation</vt:lpstr>
      <vt:lpstr>PowerPoint Presentation</vt:lpstr>
      <vt:lpstr>Mapping Object</vt:lpstr>
      <vt:lpstr>Database Design</vt:lpstr>
      <vt:lpstr>Next Week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sujarohit</cp:lastModifiedBy>
  <cp:revision>5</cp:revision>
  <dcterms:modified xsi:type="dcterms:W3CDTF">2015-07-09T17:29:49Z</dcterms:modified>
</cp:coreProperties>
</file>