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98088" y="27159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Shape 76"/>
          <p:cNvSpPr txBox="1"/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Shape 26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2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Shape 3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6" name="Shape 3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1" name="Shape 41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8" name="Shape 48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4"/>
            <a:ext cx="3045625" cy="2030570"/>
            <a:chOff x="6098378" y="4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5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4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flipH="1" rot="10800000">
              <a:off x="7113588" y="106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6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Shape 57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" name="Shape 62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63" name="Shape 63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64" name="Shape 6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dk2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Roboto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ctrTitle"/>
          </p:nvPr>
        </p:nvSpPr>
        <p:spPr>
          <a:xfrm>
            <a:off x="598100" y="1318022"/>
            <a:ext cx="8222100" cy="8388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700"/>
              <a:t>Porting RC5 Encryption to a FPGA</a:t>
            </a:r>
            <a:r>
              <a:rPr lang="en"/>
              <a:t> 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6" name="Shape 86"/>
          <p:cNvSpPr txBox="1"/>
          <p:nvPr>
            <p:ph idx="1" type="subTitle"/>
          </p:nvPr>
        </p:nvSpPr>
        <p:spPr>
          <a:xfrm>
            <a:off x="598088" y="1801512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1</a:t>
            </a:r>
          </a:p>
          <a:p>
            <a:pPr lvl="0">
              <a:spcBef>
                <a:spcPts val="0"/>
              </a:spcBef>
              <a:buNone/>
            </a:pPr>
            <a:r>
              <a:rPr lang="en" sz="2000"/>
              <a:t>Nicholas Lurski</a:t>
            </a:r>
          </a:p>
        </p:txBody>
      </p:sp>
      <p:pic>
        <p:nvPicPr>
          <p:cNvPr descr="4CA64453-C85A-4058-ADB3-7A72DF3E8F4F.JPG" id="87" name="Shape 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825" y="2650300"/>
            <a:ext cx="1484075" cy="1978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311700" y="3326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Description</a:t>
            </a:r>
          </a:p>
        </p:txBody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311700" y="1229875"/>
            <a:ext cx="66828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Porting an encryption scheme to a Field Programmable Gate Array(FPGA)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Theoretically improves scalability of encryption</a:t>
            </a:r>
          </a:p>
          <a:p>
            <a:pPr indent="-381000" lvl="0" marL="457200" rtl="0">
              <a:spcBef>
                <a:spcPts val="0"/>
              </a:spcBef>
              <a:buSzPct val="100000"/>
            </a:pPr>
            <a:r>
              <a:rPr lang="en" sz="2400"/>
              <a:t>RC5 (Rivest’s Cipher) encryption is simple but powerful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2149" y="75149"/>
            <a:ext cx="1535525" cy="3777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572825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Accomplishments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311700" y="9250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Roboto"/>
            </a:pPr>
            <a:r>
              <a:rPr lang="en" sz="2200"/>
              <a:t>Installed Vivaldo Integrated Development Environment (IDE) </a:t>
            </a:r>
          </a:p>
          <a:p>
            <a:pPr indent="-3683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Performed some tutorials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Installed Xillybus and Xilinux</a:t>
            </a:r>
          </a:p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Created a test bench for streamlined work</a:t>
            </a:r>
          </a:p>
        </p:txBody>
      </p:sp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">
            <a:off x="6310999" y="1424649"/>
            <a:ext cx="1411050" cy="771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Week’s Challenges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Not much really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Installing software is not hard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However, some hardware challenges</a:t>
            </a:r>
          </a:p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ct val="100000"/>
            </a:pPr>
            <a:r>
              <a:rPr lang="en" sz="2200"/>
              <a:t>Also processing time</a:t>
            </a:r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  <a:p>
            <a:pPr lv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Week’s Goals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311700" y="1017800"/>
            <a:ext cx="7609500" cy="3478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68300" lvl="0" marL="457200" rtl="0">
              <a:spcBef>
                <a:spcPts val="0"/>
              </a:spcBef>
              <a:buSzPct val="100000"/>
            </a:pPr>
            <a:r>
              <a:rPr lang="en" sz="2200"/>
              <a:t>Get a basic algorithm running in the test bench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22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