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/>
            </a:lvl1pPr>
            <a:lvl2pPr lvl="1">
              <a:spcBef>
                <a:spcPts val="0"/>
              </a:spcBef>
              <a:buChar char="○"/>
              <a:defRPr/>
            </a:lvl2pPr>
            <a:lvl3pPr lvl="2">
              <a:spcBef>
                <a:spcPts val="0"/>
              </a:spcBef>
              <a:buChar char="■"/>
              <a:defRPr/>
            </a:lvl3pPr>
            <a:lvl4pPr lvl="3">
              <a:spcBef>
                <a:spcPts val="0"/>
              </a:spcBef>
              <a:buChar char="●"/>
              <a:defRPr/>
            </a:lvl4pPr>
            <a:lvl5pPr lvl="4">
              <a:spcBef>
                <a:spcPts val="0"/>
              </a:spcBef>
              <a:buChar char="○"/>
              <a:defRPr/>
            </a:lvl5pPr>
            <a:lvl6pPr lvl="5">
              <a:spcBef>
                <a:spcPts val="0"/>
              </a:spcBef>
              <a:buChar char="■"/>
              <a:defRPr/>
            </a:lvl6pPr>
            <a:lvl7pPr lvl="6">
              <a:spcBef>
                <a:spcPts val="0"/>
              </a:spcBef>
              <a:buChar char="●"/>
              <a:defRPr/>
            </a:lvl7pPr>
            <a:lvl8pPr lvl="7">
              <a:spcBef>
                <a:spcPts val="0"/>
              </a:spcBef>
              <a:buChar char="○"/>
              <a:defRPr/>
            </a:lvl8pPr>
            <a:lvl9pPr lvl="8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2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303825" y="1318025"/>
            <a:ext cx="8840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Design of a pseudo-language for Field Programmable Gate Array (FPGA) programming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659321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10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 and Zarir Hamza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.jpg"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9621" y="2690437"/>
            <a:ext cx="1894900" cy="18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Developing a quasi-language to make FPGA design easier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Implementing different math functions (RC5 Encryption and CRC generation) to work out bugs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Basically want to lower the entrance level to FPGAS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Weeks Accomplishments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229875"/>
            <a:ext cx="42510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Verifiable</a:t>
            </a:r>
            <a:r>
              <a:rPr lang="en"/>
              <a:t> input/output from BASIC implementation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Cleaned up BASIC code further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Setup IceStorm compiler for Verilog on Linux Ubuntu 17.04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Created UART communication with GO Board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Store values from uart 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0849" y="920599"/>
            <a:ext cx="4276500" cy="2162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4">
            <a:alphaModFix/>
          </a:blip>
          <a:srcRect b="0" l="23449" r="20263" t="0"/>
          <a:stretch/>
        </p:blipFill>
        <p:spPr>
          <a:xfrm>
            <a:off x="4660850" y="3082899"/>
            <a:ext cx="1757925" cy="175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Challenges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251550" y="1143825"/>
            <a:ext cx="42840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Debugging BASIC code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Documentation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Unsigned vs Signed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CRC32 protocol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1700" y="1773775"/>
            <a:ext cx="436562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Work on Next Week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Implement RC5 on the board now that we have it fully working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Finish CRC32 in BASIC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Create better UART interface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