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700"/>
              <a:t>Porting RC5 Encryption to a FPGA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8015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2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</a:t>
            </a:r>
          </a:p>
        </p:txBody>
      </p:sp>
      <p:pic>
        <p:nvPicPr>
          <p:cNvPr descr="4CA64453-C85A-4058-ADB3-7A72DF3E8F4F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" y="2650300"/>
            <a:ext cx="1484075" cy="19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229875"/>
            <a:ext cx="66828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Porting an encryption scheme to a Field Programmable Gate Array(FPGA)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Theoretically improves scalability of encryption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RC5 (Rivest’s Cipher) encryption is simple but powerful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2149" y="75149"/>
            <a:ext cx="1535525" cy="377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11700" y="925075"/>
            <a:ext cx="53652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Found past code and documentation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Started porting it into the current bitstream setup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Was able to emulate input and output devices</a:t>
            </a:r>
          </a:p>
        </p:txBody>
      </p:sp>
      <p:pic>
        <p:nvPicPr>
          <p:cNvPr descr="IMG_9004.JPG"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9071" y="121300"/>
            <a:ext cx="2709776" cy="361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Figuring out verilog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Blend of hardware and software with coding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Not all code is synthesizable</a:t>
            </a:r>
          </a:p>
          <a:p>
            <a:pPr indent="-3683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Means you can put it on real life hardware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4450" y="2813650"/>
            <a:ext cx="3924300" cy="200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017800"/>
            <a:ext cx="7609500" cy="347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Get the past code running on the zybo board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Begin fixing the past code due to synthesis issues.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