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embeddedFontLst>
    <p:embeddedFont>
      <p:font typeface="Roboto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598100" y="13180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700"/>
              <a:t>Porting RC5 Encryption to a FPGA</a:t>
            </a:r>
            <a:r>
              <a:rPr lang="en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598088" y="18015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3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Nicholas Lurski</a:t>
            </a:r>
          </a:p>
        </p:txBody>
      </p:sp>
      <p:pic>
        <p:nvPicPr>
          <p:cNvPr descr="4CA64453-C85A-4058-ADB3-7A72DF3E8F4F.JPG"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1825" y="2650300"/>
            <a:ext cx="1484075" cy="197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3326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Description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11700" y="1229875"/>
            <a:ext cx="66828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Porting an encryption scheme to a Field Programmable Gate Array(FPGA)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Theoretically improves scalability of encryption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RC5 (Rivest’s Cipher) encryption is simple but powerful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2149" y="75149"/>
            <a:ext cx="1535525" cy="3777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572825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Accomplishments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311700" y="925075"/>
            <a:ext cx="53652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Finished website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Worked on Applesoft BASIC implementation of RC5</a:t>
            </a:r>
          </a:p>
          <a:p>
            <a:pPr indent="-368300" lvl="1" marL="914400" rtl="0">
              <a:spcBef>
                <a:spcPts val="0"/>
              </a:spcBef>
              <a:buSzPct val="100000"/>
            </a:pPr>
            <a:r>
              <a:rPr lang="en" sz="2200"/>
              <a:t>Going to use switch case for sequential execution</a:t>
            </a:r>
          </a:p>
          <a:p>
            <a:pPr indent="-368300" lvl="1" marL="914400" rtl="0">
              <a:spcBef>
                <a:spcPts val="0"/>
              </a:spcBef>
              <a:buSzPct val="100000"/>
            </a:pPr>
            <a:r>
              <a:rPr lang="en" sz="2200"/>
              <a:t>Easier to implement if already written in another lang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Got rotational shifting to work</a:t>
            </a:r>
          </a:p>
        </p:txBody>
      </p:sp>
      <p:pic>
        <p:nvPicPr>
          <p:cNvPr descr="IMG_9004.JPG" id="101" name="Shape 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9071" y="121300"/>
            <a:ext cx="2709776" cy="361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Challenges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Working with Applesoft BASIC</a:t>
            </a:r>
          </a:p>
          <a:p>
            <a: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Many modern features missing</a:t>
            </a:r>
          </a:p>
          <a:p>
            <a: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Both a pro and a con for this project</a:t>
            </a:r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/>
          </a:p>
        </p:txBody>
      </p:sp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9800" y="1229875"/>
            <a:ext cx="3032500" cy="182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 Week’s Goals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311700" y="1017800"/>
            <a:ext cx="7609500" cy="3478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Work on key generation in BASIC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Along with finishing the encryption code in BASIC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Learn more about the Zynq platform for when this is implemented on the hardware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