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700"/>
              <a:t>Porting RC5 Encryption to a FPGA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8015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4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</a:t>
            </a:r>
          </a:p>
        </p:txBody>
      </p:sp>
      <p:pic>
        <p:nvPicPr>
          <p:cNvPr descr="4CA64453-C85A-4058-ADB3-7A72DF3E8F4F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" y="2650300"/>
            <a:ext cx="1484075" cy="19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229875"/>
            <a:ext cx="66828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Porting an encryption scheme to a Field Programmable Gate Array(FPGA) through using a Basic-Verilog Compiler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Theoretically improves scalability of encryption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RC5 (Rivest’s Cipher) encryption is simple but powerful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2149" y="75149"/>
            <a:ext cx="1535525" cy="377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11700" y="925075"/>
            <a:ext cx="53652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Implemented RC5 in quasi-basic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Basic intrepreter written in python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We can implement functions not in BASIC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Compiled Basic code to verilog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  <p:pic>
        <p:nvPicPr>
          <p:cNvPr descr="IMG_9004.JPG"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9071" y="121300"/>
            <a:ext cx="2709776" cy="361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200"/>
              <a:t>Not that many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Figuring out how to bring some </a:t>
            </a:r>
            <a:br>
              <a:rPr lang="en" sz="2200"/>
            </a:br>
            <a:r>
              <a:rPr lang="en" sz="2200"/>
              <a:t>functions to our quasi-basic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Verification of the code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9800" y="1229875"/>
            <a:ext cx="3032500" cy="182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017800"/>
            <a:ext cx="7609500" cy="347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Verify the code through Xillybus/Xilinux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Learn more about the Zynq platform to see how scalable the code is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Try to optimize out some things in the code to make it work better with Verilog.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