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659321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5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 through using a Basic-Verilog Compiler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Developing a quasi-language to make FPGA design easier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251542" y="1143830"/>
            <a:ext cx="53652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Compiled Basic code to verilog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Need to implement modulus function</a:t>
            </a:r>
          </a:p>
          <a:p>
            <a:pPr indent="-368300" lvl="1" marL="914400" rtl="0">
              <a:spcBef>
                <a:spcPts val="0"/>
              </a:spcBef>
              <a:buSzPct val="100000"/>
            </a:pPr>
            <a:r>
              <a:rPr lang="en" sz="2200"/>
              <a:t>Can’t fully verify code until that is done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However I got a output so the program is working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  <p:pic>
        <p:nvPicPr>
          <p:cNvPr descr="IMG_9004.JPG"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9071" y="121300"/>
            <a:ext cx="2709776" cy="361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-104025" y="1146962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Verifying code that was eyeballed for</a:t>
            </a:r>
            <a:br>
              <a:rPr lang="en" sz="2200"/>
            </a:br>
            <a:r>
              <a:rPr lang="en" sz="2200"/>
              <a:t>correctness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Trying to replicate modulus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800" y="1229875"/>
            <a:ext cx="3032500" cy="18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Roundup the rest of the small bugs just from eyeballing the code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Verify the code through Xillybus/Xilinux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more about the Zynq platform to see how scalable the code is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Try to optimize out some things in the code to make it work better with Verilog.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