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700"/>
              <a:t>Porting RC5 Encryption to a FPGA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659321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7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Porting an encryption scheme to a Field Programmable Gate Array(FPGA) through using a Basic-Verilog Compiler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Theoretically improves scalability of encryption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Developing a quasi-language to make FPGA design easier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251542" y="1143830"/>
            <a:ext cx="53652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Found and fixed more bugs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Introduced by the middle language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32 bit integers -&gt; longs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  <p:pic>
        <p:nvPicPr>
          <p:cNvPr descr="encdec.PN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5845" y="1109145"/>
            <a:ext cx="4228149" cy="214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Fixing a lot of the problems </a:t>
            </a:r>
            <a:br>
              <a:rPr lang="en" sz="2200"/>
            </a:br>
            <a:r>
              <a:rPr lang="en" sz="2200"/>
              <a:t>introduced through python 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Some math can be used to </a:t>
            </a:r>
            <a:br>
              <a:rPr lang="en" sz="2200"/>
            </a:br>
            <a:r>
              <a:rPr lang="en" sz="2200"/>
              <a:t>correct int problem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Refactoring code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Nested logic is ugly as sin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Fixed many errors just by rewriting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descr="encryptfunct.PNG"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5700" y="242162"/>
            <a:ext cx="3619500" cy="29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Verify the code on the GO board (New FPGA)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Try to optimize out some things in the code to make it work better with Verilog. 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Make python code more applicable for our usage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