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303825" y="1318025"/>
            <a:ext cx="8840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Design of a pseudo-language for FPGA programming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659321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8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 and Zarir Hamza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.jpg"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9621" y="2690437"/>
            <a:ext cx="1894900" cy="18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Developing a quasi-language to make FPGA design easier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Implementing different math functions (RC5 Encryption and CRC generation) to work out bugs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Basically want to lower the entrance level to FPGAS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251547" y="1143825"/>
            <a:ext cx="37743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Familiarized with project goals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Learned BASIC and implemented CRC code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Set up GO Board Toolchain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Generated Bitstream for “Hello World” </a:t>
            </a:r>
          </a:p>
        </p:txBody>
      </p:sp>
      <p:pic>
        <p:nvPicPr>
          <p:cNvPr descr="crc32.png" id="102" name="Shape 102"/>
          <p:cNvPicPr preferRelativeResize="0"/>
          <p:nvPr/>
        </p:nvPicPr>
        <p:blipFill rotWithShape="1">
          <a:blip r:embed="rId3">
            <a:alphaModFix/>
          </a:blip>
          <a:srcRect b="0" l="43553" r="0" t="31838"/>
          <a:stretch/>
        </p:blipFill>
        <p:spPr>
          <a:xfrm>
            <a:off x="4225875" y="1143824"/>
            <a:ext cx="4918115" cy="3338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9875"/>
            <a:ext cx="55479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Problem understanding bitwise operators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Fixed by using arrays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GO board issues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Finicky(?) USB connecter prevented actual use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Reimplementing RC5 for the final time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descr="crc_code.png" id="109" name="Shape 109"/>
          <p:cNvPicPr preferRelativeResize="0"/>
          <p:nvPr/>
        </p:nvPicPr>
        <p:blipFill rotWithShape="1">
          <a:blip r:embed="rId3">
            <a:alphaModFix/>
          </a:blip>
          <a:srcRect b="0" l="4509" r="63685" t="9264"/>
          <a:stretch/>
        </p:blipFill>
        <p:spPr>
          <a:xfrm>
            <a:off x="5924175" y="355750"/>
            <a:ext cx="2908125" cy="466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Familiarize with FPGA board and tools to program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Output verilog code from the interpreter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Find a way to determine if proper output is given in FPGA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