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5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12192000"/>
  <p:notesSz cx="6858000" cy="9144000"/>
  <p:embeddedFontLst>
    <p:embeddedFont>
      <p:font typeface="Century Gothic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CenturyGothic-regular.fntdata"/><Relationship Id="rId10" Type="http://schemas.openxmlformats.org/officeDocument/2006/relationships/slide" Target="slides/slide6.xml"/><Relationship Id="rId13" Type="http://schemas.openxmlformats.org/officeDocument/2006/relationships/font" Target="fonts/CenturyGothic-italic.fntdata"/><Relationship Id="rId12" Type="http://schemas.openxmlformats.org/officeDocument/2006/relationships/font" Target="fonts/CenturyGothic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font" Target="fonts/CenturyGothic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/>
          <p:nvPr>
            <p:ph type="ctrTitle"/>
          </p:nvPr>
        </p:nvSpPr>
        <p:spPr>
          <a:xfrm>
            <a:off x="1154955" y="1447800"/>
            <a:ext cx="8825658" cy="3329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Font typeface="Century Gothic"/>
              <a:buNone/>
              <a:defRPr sz="7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1154955" y="4777380"/>
            <a:ext cx="8825658" cy="8614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1000"/>
              </a:spcBef>
              <a:spcAft>
                <a:spcPts val="0"/>
              </a:spcAft>
              <a:buSzPts val="1600"/>
              <a:buNone/>
              <a:defRPr cap="none">
                <a:solidFill>
                  <a:srgbClr val="86D1D8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44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2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anoramic Picture with Caption">
  <p:cSld name="Panoramic Picture with Caption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1"/>
          <p:cNvSpPr txBox="1"/>
          <p:nvPr>
            <p:ph type="title"/>
          </p:nvPr>
        </p:nvSpPr>
        <p:spPr>
          <a:xfrm>
            <a:off x="1154956" y="4800587"/>
            <a:ext cx="8825657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entury Gothic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/>
          <p:nvPr>
            <p:ph idx="2" type="pic"/>
          </p:nvPr>
        </p:nvSpPr>
        <p:spPr>
          <a:xfrm>
            <a:off x="1154955" y="685800"/>
            <a:ext cx="8825658" cy="3640666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1154956" y="5367325"/>
            <a:ext cx="8825656" cy="493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78" name="Google Shape;78;p11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1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1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aption">
  <p:cSld name="Title and Caption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2"/>
          <p:cNvSpPr txBox="1"/>
          <p:nvPr>
            <p:ph type="title"/>
          </p:nvPr>
        </p:nvSpPr>
        <p:spPr>
          <a:xfrm>
            <a:off x="1154954" y="1447800"/>
            <a:ext cx="8825659" cy="19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Century Gothic"/>
              <a:buNone/>
              <a:defRPr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" type="body"/>
          </p:nvPr>
        </p:nvSpPr>
        <p:spPr>
          <a:xfrm>
            <a:off x="1154954" y="3657600"/>
            <a:ext cx="8825659" cy="236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84" name="Google Shape;84;p12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2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2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 with Caption">
  <p:cSld name="Quote with Caption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/>
          <p:nvPr>
            <p:ph type="title"/>
          </p:nvPr>
        </p:nvSpPr>
        <p:spPr>
          <a:xfrm>
            <a:off x="1574801" y="1447800"/>
            <a:ext cx="7999315" cy="23233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Century Gothic"/>
              <a:buNone/>
              <a:defRPr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3"/>
          <p:cNvSpPr txBox="1"/>
          <p:nvPr>
            <p:ph idx="1" type="body"/>
          </p:nvPr>
        </p:nvSpPr>
        <p:spPr>
          <a:xfrm>
            <a:off x="1930400" y="3771174"/>
            <a:ext cx="7279649" cy="3421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b="0" i="0" sz="1400" cap="small">
                <a:solidFill>
                  <a:srgbClr val="86D1D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90" name="Google Shape;90;p13"/>
          <p:cNvSpPr txBox="1"/>
          <p:nvPr>
            <p:ph idx="2" type="body"/>
          </p:nvPr>
        </p:nvSpPr>
        <p:spPr>
          <a:xfrm>
            <a:off x="1154954" y="4350657"/>
            <a:ext cx="8825659" cy="167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91" name="Google Shape;91;p13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3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3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4" name="Google Shape;94;p13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200" u="none" cap="none" strike="noStrike">
                <a:solidFill>
                  <a:srgbClr val="86D1D8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95" name="Google Shape;95;p13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200" u="none" cap="none" strike="noStrike">
                <a:solidFill>
                  <a:srgbClr val="86D1D8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Name Card">
  <p:cSld name="Name Card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 txBox="1"/>
          <p:nvPr>
            <p:ph type="title"/>
          </p:nvPr>
        </p:nvSpPr>
        <p:spPr>
          <a:xfrm>
            <a:off x="1154954" y="3124201"/>
            <a:ext cx="8825660" cy="16531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4"/>
          <p:cNvSpPr txBox="1"/>
          <p:nvPr>
            <p:ph idx="1" type="body"/>
          </p:nvPr>
        </p:nvSpPr>
        <p:spPr>
          <a:xfrm>
            <a:off x="1154954" y="4777381"/>
            <a:ext cx="8825659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cap="none">
                <a:solidFill>
                  <a:srgbClr val="86D1D8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9" name="Google Shape;99;p14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4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4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 Column">
  <p:cSld name="3 Column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5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 sz="4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5"/>
          <p:cNvSpPr txBox="1"/>
          <p:nvPr>
            <p:ph idx="1" type="body"/>
          </p:nvPr>
        </p:nvSpPr>
        <p:spPr>
          <a:xfrm>
            <a:off x="632947" y="1981200"/>
            <a:ext cx="2946866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86D1D8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105" name="Google Shape;105;p15"/>
          <p:cNvSpPr txBox="1"/>
          <p:nvPr>
            <p:ph idx="2" type="body"/>
          </p:nvPr>
        </p:nvSpPr>
        <p:spPr>
          <a:xfrm>
            <a:off x="652463" y="2667000"/>
            <a:ext cx="2927350" cy="3589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06" name="Google Shape;106;p15"/>
          <p:cNvSpPr txBox="1"/>
          <p:nvPr>
            <p:ph idx="3" type="body"/>
          </p:nvPr>
        </p:nvSpPr>
        <p:spPr>
          <a:xfrm>
            <a:off x="3883659" y="1981200"/>
            <a:ext cx="2936241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86D1D8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107" name="Google Shape;107;p15"/>
          <p:cNvSpPr txBox="1"/>
          <p:nvPr>
            <p:ph idx="4" type="body"/>
          </p:nvPr>
        </p:nvSpPr>
        <p:spPr>
          <a:xfrm>
            <a:off x="3873106" y="2667000"/>
            <a:ext cx="2946794" cy="3589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08" name="Google Shape;108;p15"/>
          <p:cNvSpPr txBox="1"/>
          <p:nvPr>
            <p:ph idx="5" type="body"/>
          </p:nvPr>
        </p:nvSpPr>
        <p:spPr>
          <a:xfrm>
            <a:off x="7124700" y="1981200"/>
            <a:ext cx="293211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86D1D8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109" name="Google Shape;109;p15"/>
          <p:cNvSpPr txBox="1"/>
          <p:nvPr>
            <p:ph idx="6" type="body"/>
          </p:nvPr>
        </p:nvSpPr>
        <p:spPr>
          <a:xfrm>
            <a:off x="7124700" y="2667000"/>
            <a:ext cx="2932113" cy="3589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cxnSp>
        <p:nvCxnSpPr>
          <p:cNvPr id="110" name="Google Shape;110;p15"/>
          <p:cNvCxnSpPr/>
          <p:nvPr/>
        </p:nvCxnSpPr>
        <p:spPr>
          <a:xfrm>
            <a:off x="3726142" y="2133600"/>
            <a:ext cx="0" cy="3962400"/>
          </a:xfrm>
          <a:prstGeom prst="straightConnector1">
            <a:avLst/>
          </a:prstGeom>
          <a:noFill/>
          <a:ln cap="flat" cmpd="sng" w="12700">
            <a:solidFill>
              <a:srgbClr val="86D1D8">
                <a:alpha val="4000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1" name="Google Shape;111;p15"/>
          <p:cNvCxnSpPr/>
          <p:nvPr/>
        </p:nvCxnSpPr>
        <p:spPr>
          <a:xfrm>
            <a:off x="6962227" y="2133600"/>
            <a:ext cx="0" cy="3966882"/>
          </a:xfrm>
          <a:prstGeom prst="straightConnector1">
            <a:avLst/>
          </a:prstGeom>
          <a:noFill/>
          <a:ln cap="flat" cmpd="sng" w="12700">
            <a:solidFill>
              <a:srgbClr val="86D1D8">
                <a:alpha val="4000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2" name="Google Shape;112;p15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5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5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 Picture Column">
  <p:cSld name="3 Picture Column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 sz="4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6"/>
          <p:cNvSpPr txBox="1"/>
          <p:nvPr>
            <p:ph idx="1" type="body"/>
          </p:nvPr>
        </p:nvSpPr>
        <p:spPr>
          <a:xfrm>
            <a:off x="652463" y="4250949"/>
            <a:ext cx="294005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86D1D8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118" name="Google Shape;118;p16"/>
          <p:cNvSpPr/>
          <p:nvPr>
            <p:ph idx="2" type="pic"/>
          </p:nvPr>
        </p:nvSpPr>
        <p:spPr>
          <a:xfrm>
            <a:off x="652463" y="2209800"/>
            <a:ext cx="2940050" cy="1524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19" name="Google Shape;119;p16"/>
          <p:cNvSpPr txBox="1"/>
          <p:nvPr>
            <p:ph idx="3" type="body"/>
          </p:nvPr>
        </p:nvSpPr>
        <p:spPr>
          <a:xfrm>
            <a:off x="652463" y="4827211"/>
            <a:ext cx="2940050" cy="6591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20" name="Google Shape;120;p16"/>
          <p:cNvSpPr txBox="1"/>
          <p:nvPr>
            <p:ph idx="4" type="body"/>
          </p:nvPr>
        </p:nvSpPr>
        <p:spPr>
          <a:xfrm>
            <a:off x="3889375" y="4250949"/>
            <a:ext cx="2930525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86D1D8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121" name="Google Shape;121;p16"/>
          <p:cNvSpPr/>
          <p:nvPr>
            <p:ph idx="5" type="pic"/>
          </p:nvPr>
        </p:nvSpPr>
        <p:spPr>
          <a:xfrm>
            <a:off x="3889374" y="2209800"/>
            <a:ext cx="2930525" cy="1524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22" name="Google Shape;122;p16"/>
          <p:cNvSpPr txBox="1"/>
          <p:nvPr>
            <p:ph idx="6" type="body"/>
          </p:nvPr>
        </p:nvSpPr>
        <p:spPr>
          <a:xfrm>
            <a:off x="3888022" y="4827210"/>
            <a:ext cx="2934406" cy="6591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23" name="Google Shape;123;p16"/>
          <p:cNvSpPr txBox="1"/>
          <p:nvPr>
            <p:ph idx="7" type="body"/>
          </p:nvPr>
        </p:nvSpPr>
        <p:spPr>
          <a:xfrm>
            <a:off x="7124700" y="4250949"/>
            <a:ext cx="293211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86D1D8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124" name="Google Shape;124;p16"/>
          <p:cNvSpPr/>
          <p:nvPr>
            <p:ph idx="8" type="pic"/>
          </p:nvPr>
        </p:nvSpPr>
        <p:spPr>
          <a:xfrm>
            <a:off x="7124699" y="2209800"/>
            <a:ext cx="2932113" cy="1524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25" name="Google Shape;125;p16"/>
          <p:cNvSpPr txBox="1"/>
          <p:nvPr>
            <p:ph idx="9" type="body"/>
          </p:nvPr>
        </p:nvSpPr>
        <p:spPr>
          <a:xfrm>
            <a:off x="7124575" y="4827208"/>
            <a:ext cx="2935997" cy="6591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cxnSp>
        <p:nvCxnSpPr>
          <p:cNvPr id="126" name="Google Shape;126;p16"/>
          <p:cNvCxnSpPr/>
          <p:nvPr/>
        </p:nvCxnSpPr>
        <p:spPr>
          <a:xfrm>
            <a:off x="3726142" y="2133600"/>
            <a:ext cx="0" cy="3962400"/>
          </a:xfrm>
          <a:prstGeom prst="straightConnector1">
            <a:avLst/>
          </a:prstGeom>
          <a:noFill/>
          <a:ln cap="flat" cmpd="sng" w="12700">
            <a:solidFill>
              <a:srgbClr val="86D1D8">
                <a:alpha val="4000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7" name="Google Shape;127;p16"/>
          <p:cNvCxnSpPr/>
          <p:nvPr/>
        </p:nvCxnSpPr>
        <p:spPr>
          <a:xfrm>
            <a:off x="6962227" y="2133600"/>
            <a:ext cx="0" cy="3966882"/>
          </a:xfrm>
          <a:prstGeom prst="straightConnector1">
            <a:avLst/>
          </a:prstGeom>
          <a:noFill/>
          <a:ln cap="flat" cmpd="sng" w="12700">
            <a:solidFill>
              <a:srgbClr val="86D1D8">
                <a:alpha val="4000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8" name="Google Shape;128;p16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16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16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7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17"/>
          <p:cNvSpPr txBox="1"/>
          <p:nvPr>
            <p:ph idx="1" type="body"/>
          </p:nvPr>
        </p:nvSpPr>
        <p:spPr>
          <a:xfrm rot="5400000">
            <a:off x="3478842" y="-322612"/>
            <a:ext cx="4195481" cy="89465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34" name="Google Shape;134;p17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17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17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 txBox="1"/>
          <p:nvPr>
            <p:ph type="title"/>
          </p:nvPr>
        </p:nvSpPr>
        <p:spPr>
          <a:xfrm rot="5400000">
            <a:off x="6267450" y="2466975"/>
            <a:ext cx="5826125" cy="17526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18"/>
          <p:cNvSpPr txBox="1"/>
          <p:nvPr>
            <p:ph idx="1" type="body"/>
          </p:nvPr>
        </p:nvSpPr>
        <p:spPr>
          <a:xfrm rot="5400000">
            <a:off x="1679575" y="-139699"/>
            <a:ext cx="5368924" cy="74231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40" name="Google Shape;140;p18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18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18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" type="body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 txBox="1"/>
          <p:nvPr>
            <p:ph type="title"/>
          </p:nvPr>
        </p:nvSpPr>
        <p:spPr>
          <a:xfrm>
            <a:off x="1154956" y="2861733"/>
            <a:ext cx="8825657" cy="191564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" type="body"/>
          </p:nvPr>
        </p:nvSpPr>
        <p:spPr>
          <a:xfrm>
            <a:off x="1154955" y="4777381"/>
            <a:ext cx="882565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cap="none">
                <a:solidFill>
                  <a:srgbClr val="86D1D8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" name="Google Shape;32;p4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1103312" y="2060575"/>
            <a:ext cx="4396339" cy="41957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indent="-309880" lvl="1" marL="91440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indent="-299719" lvl="2" marL="13716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indent="-289560" lvl="3" marL="1828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indent="-289560" lvl="4" marL="22860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indent="-289560" lvl="5" marL="27432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indent="-289560" lvl="6" marL="32004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indent="-289559" lvl="7" marL="36576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indent="-289559" lvl="8" marL="4114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5654493" y="2056092"/>
            <a:ext cx="4396341" cy="42002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indent="-309880" lvl="1" marL="91440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indent="-299719" lvl="2" marL="13716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indent="-289560" lvl="3" marL="1828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indent="-289560" lvl="4" marL="22860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indent="-289560" lvl="5" marL="27432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indent="-289560" lvl="6" marL="32004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indent="-289559" lvl="7" marL="36576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indent="-289559" lvl="8" marL="4114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/>
        </p:txBody>
      </p:sp>
      <p:sp>
        <p:nvSpPr>
          <p:cNvPr id="39" name="Google Shape;39;p5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" type="body"/>
          </p:nvPr>
        </p:nvSpPr>
        <p:spPr>
          <a:xfrm>
            <a:off x="1103313" y="1905000"/>
            <a:ext cx="439633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86D1D8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2" type="body"/>
          </p:nvPr>
        </p:nvSpPr>
        <p:spPr>
          <a:xfrm>
            <a:off x="1103312" y="2514600"/>
            <a:ext cx="4396339" cy="37417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indent="-309880" lvl="1" marL="91440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indent="-299719" lvl="2" marL="13716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indent="-289560" lvl="3" marL="1828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indent="-289560" lvl="4" marL="22860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indent="-289560" lvl="5" marL="27432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indent="-289560" lvl="6" marL="32004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indent="-289559" lvl="7" marL="36576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indent="-289559" lvl="8" marL="4114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/>
        </p:txBody>
      </p:sp>
      <p:sp>
        <p:nvSpPr>
          <p:cNvPr id="46" name="Google Shape;46;p6"/>
          <p:cNvSpPr txBox="1"/>
          <p:nvPr>
            <p:ph idx="3" type="body"/>
          </p:nvPr>
        </p:nvSpPr>
        <p:spPr>
          <a:xfrm>
            <a:off x="5654495" y="1905000"/>
            <a:ext cx="4396339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86D1D8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47" name="Google Shape;47;p6"/>
          <p:cNvSpPr txBox="1"/>
          <p:nvPr>
            <p:ph idx="4" type="body"/>
          </p:nvPr>
        </p:nvSpPr>
        <p:spPr>
          <a:xfrm>
            <a:off x="5654495" y="2514600"/>
            <a:ext cx="4396339" cy="37417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indent="-309880" lvl="1" marL="91440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indent="-299719" lvl="2" marL="13716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indent="-289560" lvl="3" marL="1828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indent="-289560" lvl="4" marL="22860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indent="-289560" lvl="5" marL="27432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indent="-289560" lvl="6" marL="32004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indent="-289559" lvl="7" marL="36576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indent="-289559" lvl="8" marL="4114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/>
        </p:txBody>
      </p:sp>
      <p:sp>
        <p:nvSpPr>
          <p:cNvPr id="48" name="Google Shape;48;p6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7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 txBox="1"/>
          <p:nvPr>
            <p:ph type="title"/>
          </p:nvPr>
        </p:nvSpPr>
        <p:spPr>
          <a:xfrm>
            <a:off x="1154953" y="1447800"/>
            <a:ext cx="3401064" cy="1447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entury Gothic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1" type="body"/>
          </p:nvPr>
        </p:nvSpPr>
        <p:spPr>
          <a:xfrm>
            <a:off x="4784616" y="1447800"/>
            <a:ext cx="5195997" cy="457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1000"/>
              </a:spcBef>
              <a:spcAft>
                <a:spcPts val="0"/>
              </a:spcAft>
              <a:buSzPts val="1600"/>
              <a:buChar char="►"/>
              <a:defRPr sz="2000"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2pPr>
            <a:lvl3pPr indent="-309880" lvl="2" marL="137160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3pPr>
            <a:lvl4pPr indent="-299719" lvl="3" marL="18288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4pPr>
            <a:lvl5pPr indent="-299720" lvl="4" marL="22860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5pPr>
            <a:lvl6pPr indent="-299720" lvl="5" marL="27432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6pPr>
            <a:lvl7pPr indent="-299720" lvl="6" marL="32004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7pPr>
            <a:lvl8pPr indent="-299720" lvl="7" marL="36576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8pPr>
            <a:lvl9pPr indent="-299720" lvl="8" marL="41148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9pPr>
          </a:lstStyle>
          <a:p/>
        </p:txBody>
      </p:sp>
      <p:sp>
        <p:nvSpPr>
          <p:cNvPr id="63" name="Google Shape;63;p9"/>
          <p:cNvSpPr txBox="1"/>
          <p:nvPr>
            <p:ph idx="2" type="body"/>
          </p:nvPr>
        </p:nvSpPr>
        <p:spPr>
          <a:xfrm>
            <a:off x="1154953" y="3129280"/>
            <a:ext cx="3401063" cy="2895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64" name="Google Shape;64;p9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9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type="title"/>
          </p:nvPr>
        </p:nvSpPr>
        <p:spPr>
          <a:xfrm>
            <a:off x="1153907" y="1854192"/>
            <a:ext cx="5092906" cy="157480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 b="0" sz="36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0"/>
          <p:cNvSpPr/>
          <p:nvPr>
            <p:ph idx="2" type="pic"/>
          </p:nvPr>
        </p:nvSpPr>
        <p:spPr>
          <a:xfrm>
            <a:off x="6949546" y="1143000"/>
            <a:ext cx="3200400" cy="4572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70" name="Google Shape;70;p10"/>
          <p:cNvSpPr txBox="1"/>
          <p:nvPr>
            <p:ph idx="1" type="body"/>
          </p:nvPr>
        </p:nvSpPr>
        <p:spPr>
          <a:xfrm>
            <a:off x="1154954" y="3657600"/>
            <a:ext cx="5084979" cy="13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71" name="Google Shape;71;p10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0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0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6.xml"/><Relationship Id="rId22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5.xml"/><Relationship Id="rId21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8.xml"/><Relationship Id="rId12" Type="http://schemas.openxmlformats.org/officeDocument/2006/relationships/slideLayout" Target="../slideLayouts/slideLayout7.xml"/><Relationship Id="rId23" Type="http://schemas.openxmlformats.org/officeDocument/2006/relationships/theme" Target="../theme/theme1.xml"/><Relationship Id="rId1" Type="http://schemas.openxmlformats.org/officeDocument/2006/relationships/image" Target="../media/image4.png"/><Relationship Id="rId2" Type="http://schemas.openxmlformats.org/officeDocument/2006/relationships/image" Target="../media/image3.png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slideLayout" Target="../slideLayouts/slideLayout4.xml"/><Relationship Id="rId15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9.xml"/><Relationship Id="rId17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11.xml"/><Relationship Id="rId5" Type="http://schemas.openxmlformats.org/officeDocument/2006/relationships/image" Target="../media/image1.png"/><Relationship Id="rId19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.xml"/><Relationship Id="rId18" Type="http://schemas.openxmlformats.org/officeDocument/2006/relationships/slideLayout" Target="../slideLayouts/slideLayout13.xml"/><Relationship Id="rId7" Type="http://schemas.openxmlformats.org/officeDocument/2006/relationships/slideLayout" Target="../slideLayouts/slideLayout2.xml"/><Relationship Id="rId8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/>
          <p:cNvPicPr preferRelativeResize="0"/>
          <p:nvPr/>
        </p:nvPicPr>
        <p:blipFill rotWithShape="1">
          <a:blip r:embed="rId2">
            <a:alphaModFix/>
          </a:blip>
          <a:srcRect b="0" l="3613" r="0" t="0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7;p1"/>
          <p:cNvPicPr preferRelativeResize="0"/>
          <p:nvPr/>
        </p:nvPicPr>
        <p:blipFill rotWithShape="1">
          <a:blip r:embed="rId3">
            <a:alphaModFix/>
          </a:blip>
          <a:srcRect b="0" l="35640" r="0" t="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>
            <a:gsLst>
              <a:gs pos="0">
                <a:srgbClr val="4CB9C3">
                  <a:alpha val="6666"/>
                </a:srgbClr>
              </a:gs>
              <a:gs pos="36000">
                <a:srgbClr val="4CB9C3">
                  <a:alpha val="5882"/>
                </a:srgbClr>
              </a:gs>
              <a:gs pos="69000">
                <a:srgbClr val="4CB9C3">
                  <a:alpha val="0"/>
                </a:srgbClr>
              </a:gs>
              <a:gs pos="100000">
                <a:srgbClr val="4CB9C3">
                  <a:alpha val="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" name="Google Shape;9;p1"/>
          <p:cNvPicPr preferRelativeResize="0"/>
          <p:nvPr/>
        </p:nvPicPr>
        <p:blipFill rotWithShape="1">
          <a:blip r:embed="rId4">
            <a:alphaModFix/>
          </a:blip>
          <a:srcRect b="0" l="0" r="0" t="28812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1"/>
          <p:cNvPicPr preferRelativeResize="0"/>
          <p:nvPr/>
        </p:nvPicPr>
        <p:blipFill rotWithShape="1">
          <a:blip r:embed="rId5">
            <a:alphaModFix/>
          </a:blip>
          <a:srcRect b="23320" l="0" r="0" t="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1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 b="0" i="0" sz="42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" type="body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►"/>
              <a:defRPr b="0" i="0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2004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440"/>
              <a:buFont typeface="Noto Sans Symbols"/>
              <a:buChar char="►"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0988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Char char="►"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99719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9972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9972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9972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9972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9972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6"/>
    <p:sldLayoutId id="2147483649" r:id="rId7"/>
    <p:sldLayoutId id="2147483650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  <p:sldLayoutId id="2147483660" r:id="rId18"/>
    <p:sldLayoutId id="2147483661" r:id="rId19"/>
    <p:sldLayoutId id="2147483662" r:id="rId20"/>
    <p:sldLayoutId id="2147483663" r:id="rId21"/>
    <p:sldLayoutId id="2147483664" r:id="rId2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9"/>
          <p:cNvSpPr txBox="1"/>
          <p:nvPr>
            <p:ph type="ctrTitle"/>
          </p:nvPr>
        </p:nvSpPr>
        <p:spPr>
          <a:xfrm>
            <a:off x="1524000" y="-25399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Font typeface="Century Gothic"/>
              <a:buNone/>
            </a:pPr>
            <a:r>
              <a:rPr lang="en-US"/>
              <a:t>Mobility First/NGI</a:t>
            </a:r>
            <a:br>
              <a:rPr lang="en-US"/>
            </a:br>
            <a:r>
              <a:rPr lang="en-US"/>
              <a:t>Week 1-Status</a:t>
            </a:r>
            <a:endParaRPr/>
          </a:p>
        </p:txBody>
      </p:sp>
      <p:sp>
        <p:nvSpPr>
          <p:cNvPr id="148" name="Google Shape;148;p19"/>
          <p:cNvSpPr txBox="1"/>
          <p:nvPr>
            <p:ph idx="1" type="subTitle"/>
          </p:nvPr>
        </p:nvSpPr>
        <p:spPr>
          <a:xfrm>
            <a:off x="1524000" y="468788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/>
              <a:t>NAGA VENKATA VIHARI VINNAKOTA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/>
              <a:t>Major: Electrical and computer Engineering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/>
              <a:t>Instructor: Prof. D. </a:t>
            </a:r>
            <a:r>
              <a:rPr lang="en-US"/>
              <a:t>RayChaudhuri </a:t>
            </a:r>
            <a:endParaRPr/>
          </a:p>
        </p:txBody>
      </p:sp>
      <p:pic>
        <p:nvPicPr>
          <p:cNvPr descr="A person posing for the camera&#10;&#10;Description automatically generated" id="149" name="Google Shape;149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54227" y="3007025"/>
            <a:ext cx="2595125" cy="3336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0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About Mobility First</a:t>
            </a:r>
            <a:endParaRPr/>
          </a:p>
        </p:txBody>
      </p:sp>
      <p:sp>
        <p:nvSpPr>
          <p:cNvPr id="155" name="Google Shape;155;p20"/>
          <p:cNvSpPr txBox="1"/>
          <p:nvPr>
            <p:ph idx="1" type="body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The Mobility first project was started in 2010.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The project focuses 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600"/>
              <a:buAutoNum type="arabicPeriod"/>
            </a:pPr>
            <a:r>
              <a:rPr lang="en-US"/>
              <a:t>On design and evaluation of enhanced network services using mobility first protocol stack.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600"/>
              <a:buAutoNum type="arabicPeriod"/>
            </a:pPr>
            <a:r>
              <a:rPr lang="en-US"/>
              <a:t>Cellular-Internet Convergence.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rPr lang="en-US"/>
              <a:t>The phase 1 of the project was carried out from 2010-2014 with the above focuses and was successful in the design and evaluation of the architecture and protocol stack etc. on ORBIT testbeds.</a:t>
            </a:r>
            <a:endParaRPr/>
          </a:p>
          <a:p>
            <a:pPr indent="-241300" lvl="0" marL="342900" rtl="0" algn="l"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1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My Responsibilities</a:t>
            </a:r>
            <a:endParaRPr/>
          </a:p>
        </p:txBody>
      </p:sp>
      <p:sp>
        <p:nvSpPr>
          <p:cNvPr id="161" name="Google Shape;161;p21"/>
          <p:cNvSpPr txBox="1"/>
          <p:nvPr>
            <p:ph idx="1" type="body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41300" lvl="0" marL="342900" rtl="0" algn="l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Assist the team members in coding.</a:t>
            </a:r>
            <a:endParaRPr/>
          </a:p>
          <a:p>
            <a:pPr indent="-241300" lvl="0" marL="342900" rtl="0" algn="l"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-241300" lvl="0" marL="342900" rtl="0" algn="l"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Work on the software CLICK in order to configure the routers.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2"/>
          <p:cNvSpPr txBox="1"/>
          <p:nvPr>
            <p:ph type="title"/>
          </p:nvPr>
        </p:nvSpPr>
        <p:spPr>
          <a:xfrm>
            <a:off x="646111" y="452718"/>
            <a:ext cx="9404700" cy="14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Completed Tasks as of 06/04/2020</a:t>
            </a:r>
            <a:endParaRPr/>
          </a:p>
        </p:txBody>
      </p:sp>
      <p:sp>
        <p:nvSpPr>
          <p:cNvPr id="167" name="Google Shape;167;p22"/>
          <p:cNvSpPr txBox="1"/>
          <p:nvPr>
            <p:ph idx="1" type="body"/>
          </p:nvPr>
        </p:nvSpPr>
        <p:spPr>
          <a:xfrm>
            <a:off x="1103312" y="2052918"/>
            <a:ext cx="8946600" cy="41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Gone through the project website available from the WINLAB website to get insights of the project.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Gone through the materials shared about the click software and programming concepts.</a:t>
            </a:r>
            <a:endParaRPr/>
          </a:p>
          <a:p>
            <a:pPr indent="-33274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Familiarize with ORBIT testbed procedures.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3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Tasks planned for next week</a:t>
            </a:r>
            <a:endParaRPr/>
          </a:p>
        </p:txBody>
      </p:sp>
      <p:sp>
        <p:nvSpPr>
          <p:cNvPr id="173" name="Google Shape;173;p23"/>
          <p:cNvSpPr txBox="1"/>
          <p:nvPr>
            <p:ph idx="1" type="body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Try to get familiari</a:t>
            </a:r>
            <a:r>
              <a:rPr lang="en-US"/>
              <a:t>ze with the available codes</a:t>
            </a:r>
            <a:r>
              <a:rPr lang="en-US"/>
              <a:t>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Work on click software to get  a better understanding on using the software.</a:t>
            </a:r>
            <a:endParaRPr/>
          </a:p>
          <a:p>
            <a:pPr indent="-33274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Start working on the codes.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4"/>
          <p:cNvSpPr txBox="1"/>
          <p:nvPr>
            <p:ph type="title"/>
          </p:nvPr>
        </p:nvSpPr>
        <p:spPr>
          <a:xfrm>
            <a:off x="1154956" y="2861733"/>
            <a:ext cx="8825657" cy="191564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rPr lang="en-US"/>
              <a:t>Thank You</a:t>
            </a:r>
            <a:endParaRPr/>
          </a:p>
        </p:txBody>
      </p:sp>
      <p:sp>
        <p:nvSpPr>
          <p:cNvPr id="179" name="Google Shape;179;p24"/>
          <p:cNvSpPr txBox="1"/>
          <p:nvPr>
            <p:ph idx="1" type="body"/>
          </p:nvPr>
        </p:nvSpPr>
        <p:spPr>
          <a:xfrm>
            <a:off x="1154955" y="4777381"/>
            <a:ext cx="882565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/>
              <a:t>NAGA VENKATA VIHARI VINNAKOTA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Ion">
  <a:themeElements>
    <a:clrScheme name="Ion">
      <a:dk1>
        <a:srgbClr val="000000"/>
      </a:dk1>
      <a:lt1>
        <a:srgbClr val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