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4" r:id="rId4"/>
    <p:sldMasterId id="214748368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5143500" cx="9144000"/>
  <p:notesSz cx="6858000" cy="9144000"/>
  <p:embeddedFontLst>
    <p:embeddedFont>
      <p:font typeface="Raleway"/>
      <p:regular r:id="rId42"/>
      <p:bold r:id="rId43"/>
      <p:italic r:id="rId44"/>
      <p:boldItalic r:id="rId45"/>
    </p:embeddedFont>
    <p:embeddedFont>
      <p:font typeface="Proxima Nova"/>
      <p:regular r:id="rId46"/>
      <p:bold r:id="rId47"/>
      <p:italic r:id="rId48"/>
      <p:boldItalic r:id="rId49"/>
    </p:embeddedFont>
    <p:embeddedFont>
      <p:font typeface="Hanken Grotesk"/>
      <p:regular r:id="rId50"/>
      <p:bold r:id="rId51"/>
      <p:italic r:id="rId52"/>
      <p:boldItalic r:id="rId53"/>
    </p:embeddedFont>
    <p:embeddedFont>
      <p:font typeface="Raleway ExtraBold"/>
      <p:bold r:id="rId54"/>
      <p:boldItalic r:id="rId55"/>
    </p:embeddedFont>
    <p:embeddedFont>
      <p:font typeface="Raleway Black"/>
      <p:bold r:id="rId56"/>
      <p:boldItalic r:id="rId57"/>
    </p:embeddedFont>
    <p:embeddedFont>
      <p:font typeface="Alfa Slab One"/>
      <p:regular r:id="rId58"/>
    </p:embeddedFont>
    <p:embeddedFont>
      <p:font typeface="Hanken Grotesk Black"/>
      <p:bold r:id="rId59"/>
      <p:boldItalic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font" Target="fonts/Raleway-regular.fntdata"/><Relationship Id="rId41" Type="http://schemas.openxmlformats.org/officeDocument/2006/relationships/slide" Target="slides/slide35.xml"/><Relationship Id="rId44" Type="http://schemas.openxmlformats.org/officeDocument/2006/relationships/font" Target="fonts/Raleway-italic.fntdata"/><Relationship Id="rId43" Type="http://schemas.openxmlformats.org/officeDocument/2006/relationships/font" Target="fonts/Raleway-bold.fntdata"/><Relationship Id="rId46" Type="http://schemas.openxmlformats.org/officeDocument/2006/relationships/font" Target="fonts/ProximaNova-regular.fntdata"/><Relationship Id="rId45" Type="http://schemas.openxmlformats.org/officeDocument/2006/relationships/font" Target="fonts/Raleway-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ProximaNova-italic.fntdata"/><Relationship Id="rId47" Type="http://schemas.openxmlformats.org/officeDocument/2006/relationships/font" Target="fonts/ProximaNova-bold.fntdata"/><Relationship Id="rId49" Type="http://schemas.openxmlformats.org/officeDocument/2006/relationships/font" Target="fonts/ProximaNova-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HankenGroteskBlack-boldItalic.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HankenGrotesk-bold.fntdata"/><Relationship Id="rId50" Type="http://schemas.openxmlformats.org/officeDocument/2006/relationships/font" Target="fonts/HankenGrotesk-regular.fntdata"/><Relationship Id="rId53" Type="http://schemas.openxmlformats.org/officeDocument/2006/relationships/font" Target="fonts/HankenGrotesk-boldItalic.fntdata"/><Relationship Id="rId52" Type="http://schemas.openxmlformats.org/officeDocument/2006/relationships/font" Target="fonts/HankenGrotesk-italic.fntdata"/><Relationship Id="rId11" Type="http://schemas.openxmlformats.org/officeDocument/2006/relationships/slide" Target="slides/slide5.xml"/><Relationship Id="rId55" Type="http://schemas.openxmlformats.org/officeDocument/2006/relationships/font" Target="fonts/RalewayExtraBold-boldItalic.fntdata"/><Relationship Id="rId10" Type="http://schemas.openxmlformats.org/officeDocument/2006/relationships/slide" Target="slides/slide4.xml"/><Relationship Id="rId54" Type="http://schemas.openxmlformats.org/officeDocument/2006/relationships/font" Target="fonts/RalewayExtraBold-bold.fntdata"/><Relationship Id="rId13" Type="http://schemas.openxmlformats.org/officeDocument/2006/relationships/slide" Target="slides/slide7.xml"/><Relationship Id="rId57" Type="http://schemas.openxmlformats.org/officeDocument/2006/relationships/font" Target="fonts/RalewayBlack-boldItalic.fntdata"/><Relationship Id="rId12" Type="http://schemas.openxmlformats.org/officeDocument/2006/relationships/slide" Target="slides/slide6.xml"/><Relationship Id="rId56" Type="http://schemas.openxmlformats.org/officeDocument/2006/relationships/font" Target="fonts/RalewayBlack-bold.fntdata"/><Relationship Id="rId15" Type="http://schemas.openxmlformats.org/officeDocument/2006/relationships/slide" Target="slides/slide9.xml"/><Relationship Id="rId59" Type="http://schemas.openxmlformats.org/officeDocument/2006/relationships/font" Target="fonts/HankenGroteskBlack-bold.fntdata"/><Relationship Id="rId14" Type="http://schemas.openxmlformats.org/officeDocument/2006/relationships/slide" Target="slides/slide8.xml"/><Relationship Id="rId58" Type="http://schemas.openxmlformats.org/officeDocument/2006/relationships/font" Target="fonts/AlfaSlabOne-regular.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g2f09e33de95_3_2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0" name="Google Shape;710;g2f09e33de95_3_22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4" name="Shape 824"/>
        <p:cNvGrpSpPr/>
        <p:nvPr/>
      </p:nvGrpSpPr>
      <p:grpSpPr>
        <a:xfrm>
          <a:off x="0" y="0"/>
          <a:ext cx="0" cy="0"/>
          <a:chOff x="0" y="0"/>
          <a:chExt cx="0" cy="0"/>
        </a:xfrm>
      </p:grpSpPr>
      <p:sp>
        <p:nvSpPr>
          <p:cNvPr id="825" name="Google Shape;825;g2f09e33de95_3_23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6" name="Google Shape;826;g2f09e33de95_3_2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W</a:t>
            </a:r>
            <a:r>
              <a:rPr lang="el"/>
              <a:t>e developed a Satellite transmitter to emulate a satellite signal for our proposed experiment.</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g2f09e33de95_3_2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3" name="Google Shape;833;g2f09e33de95_3_2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We also developed a 5G cell signal transmitter that emulates the interference. Below is a picture of the allocated space for signal and noise green and red respectively.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9" name="Shape 839"/>
        <p:cNvGrpSpPr/>
        <p:nvPr/>
      </p:nvGrpSpPr>
      <p:grpSpPr>
        <a:xfrm>
          <a:off x="0" y="0"/>
          <a:ext cx="0" cy="0"/>
          <a:chOff x="0" y="0"/>
          <a:chExt cx="0" cy="0"/>
        </a:xfrm>
      </p:grpSpPr>
      <p:sp>
        <p:nvSpPr>
          <p:cNvPr id="840" name="Google Shape;840;g2f09e33de95_3_23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1" name="Google Shape;841;g2f09e33de95_3_2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l"/>
              <a:t>Signal</a:t>
            </a:r>
            <a:r>
              <a:rPr lang="el"/>
              <a:t> overlap refers to the potential interference that can occur when a satellite receiver and 5g base station operates in the same regions. So here we would like to show you the different level of interference that could happen during the satellite transmission, as the 5g signal approaches it. </a:t>
            </a:r>
            <a:endParaRPr/>
          </a:p>
          <a:p>
            <a:pPr indent="-298450" lvl="0" marL="457200" rtl="0" algn="l">
              <a:spcBef>
                <a:spcPts val="0"/>
              </a:spcBef>
              <a:spcAft>
                <a:spcPts val="0"/>
              </a:spcAft>
              <a:buSzPts val="1100"/>
              <a:buChar char="-"/>
            </a:pPr>
            <a:r>
              <a:rPr lang="el"/>
              <a:t>Minimum, Moderate Severe Critical, back to minimum.</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g2f09e33de95_3_23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7" name="Google Shape;847;g2f09e33de95_3_23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As aforementioned, we have four </a:t>
            </a:r>
            <a:r>
              <a:rPr lang="el"/>
              <a:t>sensors</a:t>
            </a:r>
            <a:r>
              <a:rPr lang="el"/>
              <a:t> in the corners of the orbit testbed. Each of these sensors measure the signals Fast Fourier Transforms (FFTS), which essentially gives us a way of viewing the frequency components that a signal is comprised of.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3" name="Shape 853"/>
        <p:cNvGrpSpPr/>
        <p:nvPr/>
      </p:nvGrpSpPr>
      <p:grpSpPr>
        <a:xfrm>
          <a:off x="0" y="0"/>
          <a:ext cx="0" cy="0"/>
          <a:chOff x="0" y="0"/>
          <a:chExt cx="0" cy="0"/>
        </a:xfrm>
      </p:grpSpPr>
      <p:sp>
        <p:nvSpPr>
          <p:cNvPr id="854" name="Google Shape;854;g2f09e33de95_3_23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5" name="Google Shape;855;g2f09e33de95_3_23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We then set up a movable radio to</a:t>
            </a:r>
            <a:r>
              <a:rPr lang="el">
                <a:solidFill>
                  <a:schemeClr val="dk1"/>
                </a:solidFill>
              </a:rPr>
              <a:t> imitate the satellite receiver. This receiver can measure the</a:t>
            </a:r>
            <a:r>
              <a:rPr lang="el"/>
              <a:t> Signal to Interference and Noise Ratio (SINR) which is </a:t>
            </a:r>
            <a:r>
              <a:rPr lang="el"/>
              <a:t>essentially</a:t>
            </a:r>
            <a:r>
              <a:rPr lang="el"/>
              <a:t> the ratio of signal to unwanted information. We developed a model on gnuradio to measure the power (Green regions) of our signals so that we can calculate SINR via these measurements in different locations.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2" name="Shape 862"/>
        <p:cNvGrpSpPr/>
        <p:nvPr/>
      </p:nvGrpSpPr>
      <p:grpSpPr>
        <a:xfrm>
          <a:off x="0" y="0"/>
          <a:ext cx="0" cy="0"/>
          <a:chOff x="0" y="0"/>
          <a:chExt cx="0" cy="0"/>
        </a:xfrm>
      </p:grpSpPr>
      <p:sp>
        <p:nvSpPr>
          <p:cNvPr id="863" name="Google Shape;863;g2f09e33de95_3_2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4" name="Google Shape;864;g2f09e33de95_3_2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Apart from SINR, we also used </a:t>
            </a:r>
            <a:r>
              <a:rPr lang="el"/>
              <a:t>another performance metric for our received signal. We created a GNUradio model to successfully decode the received signal, to then calculate Bit Error Rate model, by dividing the number of errors compared by the total quantity of information sent.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g2f0ba97b8aa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1" name="Google Shape;871;g2f0ba97b8aa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To carry out experiments, we had to synchronize all these components and automate their processes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4" name="Shape 874"/>
        <p:cNvGrpSpPr/>
        <p:nvPr/>
      </p:nvGrpSpPr>
      <p:grpSpPr>
        <a:xfrm>
          <a:off x="0" y="0"/>
          <a:ext cx="0" cy="0"/>
          <a:chOff x="0" y="0"/>
          <a:chExt cx="0" cy="0"/>
        </a:xfrm>
      </p:grpSpPr>
      <p:sp>
        <p:nvSpPr>
          <p:cNvPr id="875" name="Google Shape;875;g2f09e33de95_3_2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6" name="Google Shape;876;g2f09e33de95_3_2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We do that using Bash scripts, which originate from our computers to connect to the computer of the ORBIT Testbed. In turn, ORBIT’s computer connects with the transmitters, the receivers, and the sensors, which write their contents into text files. In each experiment, we varied the 5G center frequency and the 5G transmitter gain.</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0" name="Shape 930"/>
        <p:cNvGrpSpPr/>
        <p:nvPr/>
      </p:nvGrpSpPr>
      <p:grpSpPr>
        <a:xfrm>
          <a:off x="0" y="0"/>
          <a:ext cx="0" cy="0"/>
          <a:chOff x="0" y="0"/>
          <a:chExt cx="0" cy="0"/>
        </a:xfrm>
      </p:grpSpPr>
      <p:sp>
        <p:nvSpPr>
          <p:cNvPr id="931" name="Google Shape;931;g2f09e33de95_3_23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2" name="Google Shape;932;g2f09e33de95_3_23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Although all these connections are timed, the fact that the components are turned on sequentially means that we have small discrepancies in the running time, so we have to use an approximate time frame at which all of the components are up and running, and average over that time frame to produce our measurements.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6" name="Shape 966"/>
        <p:cNvGrpSpPr/>
        <p:nvPr/>
      </p:nvGrpSpPr>
      <p:grpSpPr>
        <a:xfrm>
          <a:off x="0" y="0"/>
          <a:ext cx="0" cy="0"/>
          <a:chOff x="0" y="0"/>
          <a:chExt cx="0" cy="0"/>
        </a:xfrm>
      </p:grpSpPr>
      <p:sp>
        <p:nvSpPr>
          <p:cNvPr id="967" name="Google Shape;967;g2f09e33de95_3_23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8" name="Google Shape;968;g2f09e33de95_3_23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We collected 3000 measurements, during which we moved the satellite receiver emulator to 15 different positions underneath the grid.</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g2f09e33de95_3_22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6" name="Google Shape;716;g2f09e33de95_3_22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3" name="Shape 973"/>
        <p:cNvGrpSpPr/>
        <p:nvPr/>
      </p:nvGrpSpPr>
      <p:grpSpPr>
        <a:xfrm>
          <a:off x="0" y="0"/>
          <a:ext cx="0" cy="0"/>
          <a:chOff x="0" y="0"/>
          <a:chExt cx="0" cy="0"/>
        </a:xfrm>
      </p:grpSpPr>
      <p:sp>
        <p:nvSpPr>
          <p:cNvPr id="974" name="Google Shape;974;g2f0ba97b8a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5" name="Google Shape;975;g2f0ba97b8a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This way, we gathered data to feed to a machine learning model.</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8" name="Shape 978"/>
        <p:cNvGrpSpPr/>
        <p:nvPr/>
      </p:nvGrpSpPr>
      <p:grpSpPr>
        <a:xfrm>
          <a:off x="0" y="0"/>
          <a:ext cx="0" cy="0"/>
          <a:chOff x="0" y="0"/>
          <a:chExt cx="0" cy="0"/>
        </a:xfrm>
      </p:grpSpPr>
      <p:sp>
        <p:nvSpPr>
          <p:cNvPr id="979" name="Google Shape;979;g2f0ba97b8aa_0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0" name="Google Shape;980;g2f0ba97b8aa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Here is a</a:t>
            </a:r>
            <a:r>
              <a:rPr lang="el"/>
              <a:t> sketch of the general design of our neural network. As a </a:t>
            </a:r>
            <a:r>
              <a:rPr lang="el"/>
              <a:t>reminder,</a:t>
            </a:r>
            <a:r>
              <a:rPr lang="el"/>
              <a:t> from the R3 Group, a neural network is a structure that learns from lots of examples to recognize patterns and make predictions, so that it can then take an input and produce an output.</a:t>
            </a:r>
            <a:endParaRPr/>
          </a:p>
          <a:p>
            <a:pPr indent="0" lvl="0" marL="0" rtl="0" algn="l">
              <a:spcBef>
                <a:spcPts val="0"/>
              </a:spcBef>
              <a:spcAft>
                <a:spcPts val="0"/>
              </a:spcAft>
              <a:buNone/>
            </a:pPr>
            <a:r>
              <a:t/>
            </a:r>
            <a:endParaRPr/>
          </a:p>
          <a:p>
            <a:pPr indent="0" lvl="0" marL="0" rtl="0" algn="l">
              <a:spcBef>
                <a:spcPts val="0"/>
              </a:spcBef>
              <a:spcAft>
                <a:spcPts val="0"/>
              </a:spcAft>
              <a:buNone/>
            </a:pPr>
            <a:r>
              <a:rPr lang="el"/>
              <a:t>The input consists of the measurements of the 4 sensors for Satellite transmission, the measurements of the sensors for 5G transmission (our interference), as well as the noise level and satellite receiver location. </a:t>
            </a:r>
            <a:endParaRPr/>
          </a:p>
          <a:p>
            <a:pPr indent="0" lvl="0" marL="0" rtl="0" algn="l">
              <a:spcBef>
                <a:spcPts val="0"/>
              </a:spcBef>
              <a:spcAft>
                <a:spcPts val="0"/>
              </a:spcAft>
              <a:buNone/>
            </a:pPr>
            <a:r>
              <a:rPr lang="el"/>
              <a:t>This however does not reflect the inner workings of it. What actually happens inside is…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6" name="Shape 1006"/>
        <p:cNvGrpSpPr/>
        <p:nvPr/>
      </p:nvGrpSpPr>
      <p:grpSpPr>
        <a:xfrm>
          <a:off x="0" y="0"/>
          <a:ext cx="0" cy="0"/>
          <a:chOff x="0" y="0"/>
          <a:chExt cx="0" cy="0"/>
        </a:xfrm>
      </p:grpSpPr>
      <p:sp>
        <p:nvSpPr>
          <p:cNvPr id="1007" name="Google Shape;1007;g2f0ba97b8aa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8" name="Google Shape;1008;g2f0ba97b8aa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l">
                <a:solidFill>
                  <a:schemeClr val="dk1"/>
                </a:solidFill>
              </a:rPr>
              <a:t>that there’s a separate mechanism that predicts the received Satellite Signal Power in every satellite receiver location, based on the 4 sensor measurements in the corners, and another one that performs the equivalent prediction for the received interference, using </a:t>
            </a:r>
            <a:r>
              <a:rPr lang="el">
                <a:solidFill>
                  <a:schemeClr val="dk1"/>
                </a:solidFill>
              </a:rPr>
              <a:t>again the sensor measurements</a:t>
            </a:r>
            <a:r>
              <a:rPr lang="el">
                <a:solidFill>
                  <a:schemeClr val="dk1"/>
                </a:solidFill>
              </a:rPr>
              <a:t>. These two predictions are then combined with the noise level to calculate the total SINR at the satellite receiver.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3" name="Shape 1053"/>
        <p:cNvGrpSpPr/>
        <p:nvPr/>
      </p:nvGrpSpPr>
      <p:grpSpPr>
        <a:xfrm>
          <a:off x="0" y="0"/>
          <a:ext cx="0" cy="0"/>
          <a:chOff x="0" y="0"/>
          <a:chExt cx="0" cy="0"/>
        </a:xfrm>
      </p:grpSpPr>
      <p:sp>
        <p:nvSpPr>
          <p:cNvPr id="1054" name="Google Shape;1054;g2f0ba97b8aa_0_2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5" name="Google Shape;1055;g2f0ba97b8aa_0_2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l">
                <a:solidFill>
                  <a:schemeClr val="dk1"/>
                </a:solidFill>
              </a:rPr>
              <a:t>Essentially, since the signal and interference predictors, which are the fundamental blocks of the whole network, perform the same task, we focus on making one of them work properly, in our case the interference predictor.</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1" name="Shape 1101"/>
        <p:cNvGrpSpPr/>
        <p:nvPr/>
      </p:nvGrpSpPr>
      <p:grpSpPr>
        <a:xfrm>
          <a:off x="0" y="0"/>
          <a:ext cx="0" cy="0"/>
          <a:chOff x="0" y="0"/>
          <a:chExt cx="0" cy="0"/>
        </a:xfrm>
      </p:grpSpPr>
      <p:sp>
        <p:nvSpPr>
          <p:cNvPr id="1102" name="Google Shape;1102;g2f0ba97b8aa_0_3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3" name="Google Shape;1103;g2f0ba97b8aa_0_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So here you can see that interference predictor in more detail. It consists of consecutive layers, each of which handles its input to perform mathematical operations and lead its output to the next layer. The final output is our interference estimation.</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6" name="Shape 1126"/>
        <p:cNvGrpSpPr/>
        <p:nvPr/>
      </p:nvGrpSpPr>
      <p:grpSpPr>
        <a:xfrm>
          <a:off x="0" y="0"/>
          <a:ext cx="0" cy="0"/>
          <a:chOff x="0" y="0"/>
          <a:chExt cx="0" cy="0"/>
        </a:xfrm>
      </p:grpSpPr>
      <p:sp>
        <p:nvSpPr>
          <p:cNvPr id="1127" name="Google Shape;1127;g2f0ba97b8aa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8" name="Google Shape;1128;g2f0ba97b8aa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1" name="Shape 1131"/>
        <p:cNvGrpSpPr/>
        <p:nvPr/>
      </p:nvGrpSpPr>
      <p:grpSpPr>
        <a:xfrm>
          <a:off x="0" y="0"/>
          <a:ext cx="0" cy="0"/>
          <a:chOff x="0" y="0"/>
          <a:chExt cx="0" cy="0"/>
        </a:xfrm>
      </p:grpSpPr>
      <p:sp>
        <p:nvSpPr>
          <p:cNvPr id="1132" name="Google Shape;1132;g2f09e33de95_3_23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3" name="Google Shape;1133;g2f09e33de95_3_23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l">
                <a:solidFill>
                  <a:schemeClr val="dk1"/>
                </a:solidFill>
              </a:rPr>
              <a:t>We collect the location of the Satellite Receiver as spatial coordinates . So, We face a challenge here, as our data is collected from only few different locations - due to time constraints, there might be a chance that our model might misinterpret  these data n memorizes the location, instead of treating them as variables.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7" name="Shape 1137"/>
        <p:cNvGrpSpPr/>
        <p:nvPr/>
      </p:nvGrpSpPr>
      <p:grpSpPr>
        <a:xfrm>
          <a:off x="0" y="0"/>
          <a:ext cx="0" cy="0"/>
          <a:chOff x="0" y="0"/>
          <a:chExt cx="0" cy="0"/>
        </a:xfrm>
      </p:grpSpPr>
      <p:sp>
        <p:nvSpPr>
          <p:cNvPr id="1138" name="Google Shape;1138;g2f09e33de95_3_3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9" name="Google Shape;1139;g2f09e33de95_3_3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So as a resolution, we decide to inject noise into our location data </a:t>
            </a:r>
            <a:r>
              <a:rPr lang="el">
                <a:solidFill>
                  <a:schemeClr val="dk1"/>
                </a:solidFill>
              </a:rPr>
              <a:t>to produce a more diverse dataset that prevents overfitting</a:t>
            </a:r>
            <a:r>
              <a:rPr lang="el"/>
              <a:t>. You can see here that i introduce small random variations to the data, and i get back data that is close to 4.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4" name="Shape 1144"/>
        <p:cNvGrpSpPr/>
        <p:nvPr/>
      </p:nvGrpSpPr>
      <p:grpSpPr>
        <a:xfrm>
          <a:off x="0" y="0"/>
          <a:ext cx="0" cy="0"/>
          <a:chOff x="0" y="0"/>
          <a:chExt cx="0" cy="0"/>
        </a:xfrm>
      </p:grpSpPr>
      <p:sp>
        <p:nvSpPr>
          <p:cNvPr id="1145" name="Google Shape;1145;g2f0ba97b8aa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6" name="Google Shape;1146;g2f0ba97b8aa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Evaluating our work</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9" name="Shape 1149"/>
        <p:cNvGrpSpPr/>
        <p:nvPr/>
      </p:nvGrpSpPr>
      <p:grpSpPr>
        <a:xfrm>
          <a:off x="0" y="0"/>
          <a:ext cx="0" cy="0"/>
          <a:chOff x="0" y="0"/>
          <a:chExt cx="0" cy="0"/>
        </a:xfrm>
      </p:grpSpPr>
      <p:sp>
        <p:nvSpPr>
          <p:cNvPr id="1150" name="Google Shape;1150;g2f09e33de95_3_23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1" name="Google Shape;1151;g2f09e33de95_3_23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we classify a prediction as correct if it falls within 10% of the actual value, with respect to the </a:t>
            </a:r>
            <a:r>
              <a:rPr lang="el"/>
              <a:t>total possible  power range for a specific receiver location.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7" name="Shape 727"/>
        <p:cNvGrpSpPr/>
        <p:nvPr/>
      </p:nvGrpSpPr>
      <p:grpSpPr>
        <a:xfrm>
          <a:off x="0" y="0"/>
          <a:ext cx="0" cy="0"/>
          <a:chOff x="0" y="0"/>
          <a:chExt cx="0" cy="0"/>
        </a:xfrm>
      </p:grpSpPr>
      <p:sp>
        <p:nvSpPr>
          <p:cNvPr id="728" name="Google Shape;728;g2f09e33de95_3_2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9" name="Google Shape;729;g2f09e33de95_3_2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Let’s start off with a brief description of our problem.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0" name="Shape 1170"/>
        <p:cNvGrpSpPr/>
        <p:nvPr/>
      </p:nvGrpSpPr>
      <p:grpSpPr>
        <a:xfrm>
          <a:off x="0" y="0"/>
          <a:ext cx="0" cy="0"/>
          <a:chOff x="0" y="0"/>
          <a:chExt cx="0" cy="0"/>
        </a:xfrm>
      </p:grpSpPr>
      <p:sp>
        <p:nvSpPr>
          <p:cNvPr id="1171" name="Google Shape;1171;g2f0a75866ee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2" name="Google Shape;1172;g2f0a75866e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For known locations, meaning locations our moving receiver went thru to collect data, the average accuracy was very high, specifically 91.44%.</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8" name="Shape 1178"/>
        <p:cNvGrpSpPr/>
        <p:nvPr/>
      </p:nvGrpSpPr>
      <p:grpSpPr>
        <a:xfrm>
          <a:off x="0" y="0"/>
          <a:ext cx="0" cy="0"/>
          <a:chOff x="0" y="0"/>
          <a:chExt cx="0" cy="0"/>
        </a:xfrm>
      </p:grpSpPr>
      <p:sp>
        <p:nvSpPr>
          <p:cNvPr id="1179" name="Google Shape;1179;g2f09e33de95_3_24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0" name="Google Shape;1180;g2f09e33de95_3_24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This is not the case for unknown locations, where accuracy was around 60%. The reason is that the training data for the neural network includes only a limited set of locations, so the network didn't have enough data to learn how to handle the X and Y coordinates of a new location.</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5" name="Shape 1185"/>
        <p:cNvGrpSpPr/>
        <p:nvPr/>
      </p:nvGrpSpPr>
      <p:grpSpPr>
        <a:xfrm>
          <a:off x="0" y="0"/>
          <a:ext cx="0" cy="0"/>
          <a:chOff x="0" y="0"/>
          <a:chExt cx="0" cy="0"/>
        </a:xfrm>
      </p:grpSpPr>
      <p:sp>
        <p:nvSpPr>
          <p:cNvPr id="1186" name="Google Shape;1186;g2f0ba97b8aa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7" name="Google Shape;1187;g2f0ba97b8aa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0" name="Shape 1190"/>
        <p:cNvGrpSpPr/>
        <p:nvPr/>
      </p:nvGrpSpPr>
      <p:grpSpPr>
        <a:xfrm>
          <a:off x="0" y="0"/>
          <a:ext cx="0" cy="0"/>
          <a:chOff x="0" y="0"/>
          <a:chExt cx="0" cy="0"/>
        </a:xfrm>
      </p:grpSpPr>
      <p:sp>
        <p:nvSpPr>
          <p:cNvPr id="1191" name="Google Shape;1191;g2f09e33de95_3_24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2" name="Google Shape;1192;g2f09e33de95_3_2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Neural networks were able to reliably estimate interference. we achieved a very high accuracy for known locations,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l"/>
              <a:t>but because we have a sparse training environment, meaning that we gathered data from only a few locations,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l"/>
              <a:t>the neural network cannot acquire spatial awareness to be able to generalize for every location.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6" name="Shape 1196"/>
        <p:cNvGrpSpPr/>
        <p:nvPr/>
      </p:nvGrpSpPr>
      <p:grpSpPr>
        <a:xfrm>
          <a:off x="0" y="0"/>
          <a:ext cx="0" cy="0"/>
          <a:chOff x="0" y="0"/>
          <a:chExt cx="0" cy="0"/>
        </a:xfrm>
      </p:grpSpPr>
      <p:sp>
        <p:nvSpPr>
          <p:cNvPr id="1197" name="Google Shape;1197;g2f09e33de95_3_24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8" name="Google Shape;1198;g2f09e33de95_3_24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In the future we could experiment with resource allocation if we have multiple 5G base stations and satellites transmitting at the same time.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2" name="Shape 1202"/>
        <p:cNvGrpSpPr/>
        <p:nvPr/>
      </p:nvGrpSpPr>
      <p:grpSpPr>
        <a:xfrm>
          <a:off x="0" y="0"/>
          <a:ext cx="0" cy="0"/>
          <a:chOff x="0" y="0"/>
          <a:chExt cx="0" cy="0"/>
        </a:xfrm>
      </p:grpSpPr>
      <p:sp>
        <p:nvSpPr>
          <p:cNvPr id="1203" name="Google Shape;1203;g2f0ba97b8aa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4" name="Google Shape;1204;g2f0ba97b8aa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2" name="Shape 732"/>
        <p:cNvGrpSpPr/>
        <p:nvPr/>
      </p:nvGrpSpPr>
      <p:grpSpPr>
        <a:xfrm>
          <a:off x="0" y="0"/>
          <a:ext cx="0" cy="0"/>
          <a:chOff x="0" y="0"/>
          <a:chExt cx="0" cy="0"/>
        </a:xfrm>
      </p:grpSpPr>
      <p:sp>
        <p:nvSpPr>
          <p:cNvPr id="733" name="Google Shape;733;g2f0db45c1e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4" name="Google Shape;734;g2f0db45c1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l">
                <a:solidFill>
                  <a:schemeClr val="dk1"/>
                </a:solidFill>
              </a:rPr>
              <a:t>In our project we will be </a:t>
            </a:r>
            <a:r>
              <a:rPr lang="el">
                <a:solidFill>
                  <a:schemeClr val="dk1"/>
                </a:solidFill>
              </a:rPr>
              <a:t>working</a:t>
            </a:r>
            <a:r>
              <a:rPr lang="el">
                <a:solidFill>
                  <a:schemeClr val="dk1"/>
                </a:solidFill>
              </a:rPr>
              <a:t> in the FR3 spectrum, which is essentially range range of frequencies starting from 7 gigahertz to 24 gigaherts.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l">
                <a:solidFill>
                  <a:schemeClr val="dk1"/>
                </a:solidFill>
              </a:rPr>
              <a:t>Our project will be working with the FR3 Spectrum, which is a range of frequencies starting from 7 to 24 GHz.</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5" name="Shape 745"/>
        <p:cNvGrpSpPr/>
        <p:nvPr/>
      </p:nvGrpSpPr>
      <p:grpSpPr>
        <a:xfrm>
          <a:off x="0" y="0"/>
          <a:ext cx="0" cy="0"/>
          <a:chOff x="0" y="0"/>
          <a:chExt cx="0" cy="0"/>
        </a:xfrm>
      </p:grpSpPr>
      <p:sp>
        <p:nvSpPr>
          <p:cNvPr id="746" name="Google Shape;746;g2f0a75866ee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7" name="Google Shape;747;g2f0a75866ee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l">
                <a:solidFill>
                  <a:schemeClr val="dk1"/>
                </a:solidFill>
              </a:rPr>
              <a:t>Due to the FR3 spectrum’s large bandwidth and strong signal propagation capabilities, many </a:t>
            </a:r>
            <a:r>
              <a:rPr lang="el">
                <a:solidFill>
                  <a:schemeClr val="dk1"/>
                </a:solidFill>
              </a:rPr>
              <a:t>satellites</a:t>
            </a:r>
            <a:r>
              <a:rPr lang="el">
                <a:solidFill>
                  <a:schemeClr val="dk1"/>
                </a:solidFill>
              </a:rPr>
              <a:t> </a:t>
            </a:r>
            <a:r>
              <a:rPr lang="el">
                <a:solidFill>
                  <a:schemeClr val="dk1"/>
                </a:solidFill>
              </a:rPr>
              <a:t>transmit data and videos in this range. And as demande for this spectrum grows, research and commercialization is exploring 5G usage in the FR3 spectrum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l">
                <a:solidFill>
                  <a:schemeClr val="dk1"/>
                </a:solidFill>
              </a:rPr>
              <a:t>Due to Fr3’s wide bandwidth and high signal propagation capabilities, this range is heavily utilized by satellite systems for video broadcasting and data transmission.</a:t>
            </a:r>
            <a:r>
              <a:rPr lang="el">
                <a:solidFill>
                  <a:schemeClr val="dk1"/>
                </a:solidFill>
              </a:rPr>
              <a:t> As demand for this spectrum increases, research and commercialization is exploring 5G</a:t>
            </a:r>
            <a:r>
              <a:rPr lang="el">
                <a:solidFill>
                  <a:schemeClr val="dk1"/>
                </a:solidFill>
              </a:rPr>
              <a:t> usage</a:t>
            </a:r>
            <a:r>
              <a:rPr lang="el">
                <a:solidFill>
                  <a:schemeClr val="dk1"/>
                </a:solidFill>
              </a:rPr>
              <a:t> in the FR3 Spectrum.</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2" name="Shape 762"/>
        <p:cNvGrpSpPr/>
        <p:nvPr/>
      </p:nvGrpSpPr>
      <p:grpSpPr>
        <a:xfrm>
          <a:off x="0" y="0"/>
          <a:ext cx="0" cy="0"/>
          <a:chOff x="0" y="0"/>
          <a:chExt cx="0" cy="0"/>
        </a:xfrm>
      </p:grpSpPr>
      <p:sp>
        <p:nvSpPr>
          <p:cNvPr id="763" name="Google Shape;763;g2f0a75866ee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4" name="Google Shape;764;g2f0a75866ee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l">
                <a:solidFill>
                  <a:schemeClr val="dk1"/>
                </a:solidFill>
              </a:rPr>
              <a:t>The problem occurs, when </a:t>
            </a:r>
            <a:r>
              <a:rPr lang="el">
                <a:solidFill>
                  <a:schemeClr val="dk1"/>
                </a:solidFill>
              </a:rPr>
              <a:t>satellites</a:t>
            </a:r>
            <a:r>
              <a:rPr lang="el">
                <a:solidFill>
                  <a:schemeClr val="dk1"/>
                </a:solidFill>
              </a:rPr>
              <a:t> and 5g base stations operate in the same frequency range. Oftentimes, 5G signals can interfere with the </a:t>
            </a:r>
            <a:r>
              <a:rPr lang="el">
                <a:solidFill>
                  <a:schemeClr val="dk1"/>
                </a:solidFill>
              </a:rPr>
              <a:t>satellite</a:t>
            </a:r>
            <a:r>
              <a:rPr lang="el">
                <a:solidFill>
                  <a:schemeClr val="dk1"/>
                </a:solidFill>
              </a:rPr>
              <a:t> transmission, causing some data to be lost at the </a:t>
            </a:r>
            <a:r>
              <a:rPr lang="el">
                <a:solidFill>
                  <a:schemeClr val="dk1"/>
                </a:solidFill>
              </a:rPr>
              <a:t>receiver</a:t>
            </a:r>
            <a:r>
              <a:rPr lang="el">
                <a:solidFill>
                  <a:schemeClr val="dk1"/>
                </a:solidFill>
              </a:rPr>
              <a:t>. Therefore to improve future wireless communications, it’s important to find a way for both these networks to coexist.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l">
                <a:solidFill>
                  <a:schemeClr val="dk1"/>
                </a:solidFill>
              </a:rPr>
              <a:t>Ideally, both 5g and satellites works without interfering with each other. But, o</a:t>
            </a:r>
            <a:r>
              <a:rPr lang="el">
                <a:solidFill>
                  <a:schemeClr val="dk1"/>
                </a:solidFill>
              </a:rPr>
              <a:t>ftentimes the signals interfere. this can lead to data being lost at the </a:t>
            </a:r>
            <a:r>
              <a:rPr lang="el">
                <a:solidFill>
                  <a:schemeClr val="dk1"/>
                </a:solidFill>
              </a:rPr>
              <a:t>receiver</a:t>
            </a:r>
            <a:r>
              <a:rPr lang="el">
                <a:solidFill>
                  <a:schemeClr val="dk1"/>
                </a:solidFill>
              </a:rPr>
              <a:t>.</a:t>
            </a:r>
            <a:endParaRPr>
              <a:solidFill>
                <a:schemeClr val="dk1"/>
              </a:solidFill>
            </a:endParaRPr>
          </a:p>
          <a:p>
            <a:pPr indent="0" lvl="0" marL="0" rtl="0" algn="l">
              <a:spcBef>
                <a:spcPts val="0"/>
              </a:spcBef>
              <a:spcAft>
                <a:spcPts val="0"/>
              </a:spcAft>
              <a:buNone/>
            </a:pPr>
            <a:r>
              <a:rPr lang="el">
                <a:solidFill>
                  <a:schemeClr val="dk1"/>
                </a:solidFill>
              </a:rPr>
              <a:t>so for the future of wireless communication, it is important to find a way for these networks to coexist in the FR3 spectrum.</a:t>
            </a:r>
            <a:br>
              <a:rPr lang="el">
                <a:solidFill>
                  <a:schemeClr val="dk1"/>
                </a:solidFill>
              </a:rPr>
            </a:br>
            <a:br>
              <a:rPr lang="el">
                <a:solidFill>
                  <a:schemeClr val="dk1"/>
                </a:solidFill>
              </a:rPr>
            </a:br>
            <a:endParaRPr>
              <a:solidFill>
                <a:srgbClr val="666666"/>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9" name="Shape 779"/>
        <p:cNvGrpSpPr/>
        <p:nvPr/>
      </p:nvGrpSpPr>
      <p:grpSpPr>
        <a:xfrm>
          <a:off x="0" y="0"/>
          <a:ext cx="0" cy="0"/>
          <a:chOff x="0" y="0"/>
          <a:chExt cx="0" cy="0"/>
        </a:xfrm>
      </p:grpSpPr>
      <p:sp>
        <p:nvSpPr>
          <p:cNvPr id="780" name="Google Shape;780;g2f09e33de95_3_2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1" name="Google Shape;781;g2f09e33de95_3_2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to help combat the issue, we will use measurements from just </a:t>
            </a:r>
            <a:r>
              <a:rPr lang="el"/>
              <a:t>4 fixed sensors, and </a:t>
            </a:r>
            <a:r>
              <a:rPr lang="el"/>
              <a:t>leverage</a:t>
            </a:r>
            <a:r>
              <a:rPr lang="el"/>
              <a:t> a machine learning model to estimate Interference at </a:t>
            </a:r>
            <a:r>
              <a:rPr lang="el"/>
              <a:t>any possible </a:t>
            </a:r>
            <a:r>
              <a:rPr lang="el"/>
              <a:t>location.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2" name="Shape 812"/>
        <p:cNvGrpSpPr/>
        <p:nvPr/>
      </p:nvGrpSpPr>
      <p:grpSpPr>
        <a:xfrm>
          <a:off x="0" y="0"/>
          <a:ext cx="0" cy="0"/>
          <a:chOff x="0" y="0"/>
          <a:chExt cx="0" cy="0"/>
        </a:xfrm>
      </p:grpSpPr>
      <p:sp>
        <p:nvSpPr>
          <p:cNvPr id="813" name="Google Shape;813;g2f09e33de95_3_2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4" name="Google Shape;814;g2f09e33de95_3_2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Char char="-"/>
            </a:pPr>
            <a:r>
              <a:rPr lang="el">
                <a:solidFill>
                  <a:schemeClr val="dk1"/>
                </a:solidFill>
              </a:rPr>
              <a:t>For our experiments, We will be utilizing the Orbit Testbed, which is </a:t>
            </a:r>
            <a:r>
              <a:rPr lang="el">
                <a:solidFill>
                  <a:schemeClr val="dk1"/>
                </a:solidFill>
              </a:rPr>
              <a:t>comprised</a:t>
            </a:r>
            <a:r>
              <a:rPr lang="el">
                <a:solidFill>
                  <a:schemeClr val="dk1"/>
                </a:solidFill>
              </a:rPr>
              <a:t> of all these nodes on the </a:t>
            </a:r>
            <a:r>
              <a:rPr lang="el">
                <a:solidFill>
                  <a:schemeClr val="dk1"/>
                </a:solidFill>
              </a:rPr>
              <a:t>ceiling</a:t>
            </a:r>
            <a:r>
              <a:rPr lang="el">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Char char="-"/>
            </a:pPr>
            <a:r>
              <a:rPr lang="el">
                <a:solidFill>
                  <a:schemeClr val="dk1"/>
                </a:solidFill>
              </a:rPr>
              <a:t>These nodes have Software Defined Radios, meaning</a:t>
            </a:r>
            <a:r>
              <a:rPr lang="el">
                <a:solidFill>
                  <a:schemeClr val="dk1"/>
                </a:solidFill>
              </a:rPr>
              <a:t> </a:t>
            </a:r>
            <a:r>
              <a:rPr lang="el">
                <a:solidFill>
                  <a:schemeClr val="dk1"/>
                </a:solidFill>
              </a:rPr>
              <a:t>they have radios components operated by software rather than hardware.</a:t>
            </a:r>
            <a:endParaRPr>
              <a:solidFill>
                <a:schemeClr val="dk1"/>
              </a:solidFill>
            </a:endParaRPr>
          </a:p>
          <a:p>
            <a:pPr indent="-298450" lvl="0" marL="457200" rtl="0" algn="l">
              <a:spcBef>
                <a:spcPts val="0"/>
              </a:spcBef>
              <a:spcAft>
                <a:spcPts val="0"/>
              </a:spcAft>
              <a:buClr>
                <a:schemeClr val="dk1"/>
              </a:buClr>
              <a:buSzPts val="1100"/>
              <a:buChar char="-"/>
            </a:pPr>
            <a:r>
              <a:rPr lang="el">
                <a:solidFill>
                  <a:schemeClr val="dk1"/>
                </a:solidFill>
              </a:rPr>
              <a:t>We can use these to run emulations of signals being transmitted and </a:t>
            </a:r>
            <a:r>
              <a:rPr lang="el">
                <a:solidFill>
                  <a:schemeClr val="dk1"/>
                </a:solidFill>
              </a:rPr>
              <a:t>received, to gather experimental data. </a:t>
            </a:r>
            <a:endParaRPr>
              <a:solidFill>
                <a:schemeClr val="dk1"/>
              </a:solidFill>
            </a:endParaRPr>
          </a:p>
          <a:p>
            <a:pPr indent="-298450" lvl="0" marL="457200" rtl="0" algn="l">
              <a:spcBef>
                <a:spcPts val="0"/>
              </a:spcBef>
              <a:spcAft>
                <a:spcPts val="0"/>
              </a:spcAft>
              <a:buClr>
                <a:schemeClr val="dk1"/>
              </a:buClr>
              <a:buSzPts val="1100"/>
              <a:buChar char="-"/>
            </a:pPr>
            <a:r>
              <a:rPr lang="el">
                <a:solidFill>
                  <a:schemeClr val="dk1"/>
                </a:solidFill>
              </a:rPr>
              <a:t>A satellite receiver is then moved to different locations on the grid to gain more interference measurements. </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8" name="Shape 818"/>
        <p:cNvGrpSpPr/>
        <p:nvPr/>
      </p:nvGrpSpPr>
      <p:grpSpPr>
        <a:xfrm>
          <a:off x="0" y="0"/>
          <a:ext cx="0" cy="0"/>
          <a:chOff x="0" y="0"/>
          <a:chExt cx="0" cy="0"/>
        </a:xfrm>
      </p:grpSpPr>
      <p:sp>
        <p:nvSpPr>
          <p:cNvPr id="819" name="Google Shape;819;g2f0ba97b8aa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0" name="Google Shape;820;g2f0ba97b8aa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To control the aforementioned radios, we used a software platform called GNU Radio.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bit.ly/3A1uf1Q"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p:nvPr>
            <p:ph idx="1" type="body"/>
          </p:nvPr>
        </p:nvSpPr>
        <p:spPr>
          <a:xfrm>
            <a:off x="311700" y="32242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5" name="Shape 55"/>
        <p:cNvGrpSpPr/>
        <p:nvPr/>
      </p:nvGrpSpPr>
      <p:grpSpPr>
        <a:xfrm>
          <a:off x="0" y="0"/>
          <a:ext cx="0" cy="0"/>
          <a:chOff x="0" y="0"/>
          <a:chExt cx="0" cy="0"/>
        </a:xfrm>
      </p:grpSpPr>
      <p:sp>
        <p:nvSpPr>
          <p:cNvPr id="56" name="Google Shape;56;p14"/>
          <p:cNvSpPr txBox="1"/>
          <p:nvPr>
            <p:ph type="ctrTitle"/>
          </p:nvPr>
        </p:nvSpPr>
        <p:spPr>
          <a:xfrm>
            <a:off x="1115975" y="1999150"/>
            <a:ext cx="4384800" cy="1698900"/>
          </a:xfrm>
          <a:prstGeom prst="rect">
            <a:avLst/>
          </a:prstGeom>
          <a:noFill/>
        </p:spPr>
        <p:txBody>
          <a:bodyPr anchorCtr="0" anchor="b" bIns="91425" lIns="91425" spcFirstLastPara="1" rIns="91425" wrap="square" tIns="91425">
            <a:noAutofit/>
          </a:bodyPr>
          <a:lstStyle>
            <a:lvl1pPr lvl="0" rtl="0">
              <a:spcBef>
                <a:spcPts val="0"/>
              </a:spcBef>
              <a:spcAft>
                <a:spcPts val="0"/>
              </a:spcAft>
              <a:buClr>
                <a:srgbClr val="191919"/>
              </a:buClr>
              <a:buSzPts val="5200"/>
              <a:buNone/>
              <a:defRPr sz="3400"/>
            </a:lvl1pPr>
            <a:lvl2pPr lvl="1" rtl="0" algn="ctr">
              <a:spcBef>
                <a:spcPts val="0"/>
              </a:spcBef>
              <a:spcAft>
                <a:spcPts val="0"/>
              </a:spcAft>
              <a:buClr>
                <a:srgbClr val="191919"/>
              </a:buClr>
              <a:buSzPts val="5200"/>
              <a:buNone/>
              <a:defRPr sz="5200">
                <a:solidFill>
                  <a:srgbClr val="191919"/>
                </a:solidFill>
              </a:defRPr>
            </a:lvl2pPr>
            <a:lvl3pPr lvl="2" rtl="0" algn="ctr">
              <a:spcBef>
                <a:spcPts val="0"/>
              </a:spcBef>
              <a:spcAft>
                <a:spcPts val="0"/>
              </a:spcAft>
              <a:buClr>
                <a:srgbClr val="191919"/>
              </a:buClr>
              <a:buSzPts val="5200"/>
              <a:buNone/>
              <a:defRPr sz="5200">
                <a:solidFill>
                  <a:srgbClr val="191919"/>
                </a:solidFill>
              </a:defRPr>
            </a:lvl3pPr>
            <a:lvl4pPr lvl="3" rtl="0" algn="ctr">
              <a:spcBef>
                <a:spcPts val="0"/>
              </a:spcBef>
              <a:spcAft>
                <a:spcPts val="0"/>
              </a:spcAft>
              <a:buClr>
                <a:srgbClr val="191919"/>
              </a:buClr>
              <a:buSzPts val="5200"/>
              <a:buNone/>
              <a:defRPr sz="5200">
                <a:solidFill>
                  <a:srgbClr val="191919"/>
                </a:solidFill>
              </a:defRPr>
            </a:lvl4pPr>
            <a:lvl5pPr lvl="4" rtl="0" algn="ctr">
              <a:spcBef>
                <a:spcPts val="0"/>
              </a:spcBef>
              <a:spcAft>
                <a:spcPts val="0"/>
              </a:spcAft>
              <a:buClr>
                <a:srgbClr val="191919"/>
              </a:buClr>
              <a:buSzPts val="5200"/>
              <a:buNone/>
              <a:defRPr sz="5200">
                <a:solidFill>
                  <a:srgbClr val="191919"/>
                </a:solidFill>
              </a:defRPr>
            </a:lvl5pPr>
            <a:lvl6pPr lvl="5" rtl="0" algn="ctr">
              <a:spcBef>
                <a:spcPts val="0"/>
              </a:spcBef>
              <a:spcAft>
                <a:spcPts val="0"/>
              </a:spcAft>
              <a:buClr>
                <a:srgbClr val="191919"/>
              </a:buClr>
              <a:buSzPts val="5200"/>
              <a:buNone/>
              <a:defRPr sz="5200">
                <a:solidFill>
                  <a:srgbClr val="191919"/>
                </a:solidFill>
              </a:defRPr>
            </a:lvl6pPr>
            <a:lvl7pPr lvl="6" rtl="0" algn="ctr">
              <a:spcBef>
                <a:spcPts val="0"/>
              </a:spcBef>
              <a:spcAft>
                <a:spcPts val="0"/>
              </a:spcAft>
              <a:buClr>
                <a:srgbClr val="191919"/>
              </a:buClr>
              <a:buSzPts val="5200"/>
              <a:buNone/>
              <a:defRPr sz="5200">
                <a:solidFill>
                  <a:srgbClr val="191919"/>
                </a:solidFill>
              </a:defRPr>
            </a:lvl7pPr>
            <a:lvl8pPr lvl="7" rtl="0" algn="ctr">
              <a:spcBef>
                <a:spcPts val="0"/>
              </a:spcBef>
              <a:spcAft>
                <a:spcPts val="0"/>
              </a:spcAft>
              <a:buClr>
                <a:srgbClr val="191919"/>
              </a:buClr>
              <a:buSzPts val="5200"/>
              <a:buNone/>
              <a:defRPr sz="5200">
                <a:solidFill>
                  <a:srgbClr val="191919"/>
                </a:solidFill>
              </a:defRPr>
            </a:lvl8pPr>
            <a:lvl9pPr lvl="8" rtl="0" algn="ctr">
              <a:spcBef>
                <a:spcPts val="0"/>
              </a:spcBef>
              <a:spcAft>
                <a:spcPts val="0"/>
              </a:spcAft>
              <a:buClr>
                <a:srgbClr val="191919"/>
              </a:buClr>
              <a:buSzPts val="5200"/>
              <a:buNone/>
              <a:defRPr sz="5200">
                <a:solidFill>
                  <a:srgbClr val="191919"/>
                </a:solidFill>
              </a:defRPr>
            </a:lvl9pPr>
          </a:lstStyle>
          <a:p/>
        </p:txBody>
      </p:sp>
      <p:sp>
        <p:nvSpPr>
          <p:cNvPr id="57" name="Google Shape;57;p14"/>
          <p:cNvSpPr txBox="1"/>
          <p:nvPr>
            <p:ph idx="1" type="subTitle"/>
          </p:nvPr>
        </p:nvSpPr>
        <p:spPr>
          <a:xfrm>
            <a:off x="1115975" y="3719650"/>
            <a:ext cx="4384800" cy="3789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grpSp>
        <p:nvGrpSpPr>
          <p:cNvPr id="58" name="Google Shape;58;p14"/>
          <p:cNvGrpSpPr/>
          <p:nvPr/>
        </p:nvGrpSpPr>
        <p:grpSpPr>
          <a:xfrm>
            <a:off x="7612300" y="-540750"/>
            <a:ext cx="1111343" cy="1111343"/>
            <a:chOff x="8307725" y="278700"/>
            <a:chExt cx="1111343" cy="1111343"/>
          </a:xfrm>
        </p:grpSpPr>
        <p:sp>
          <p:nvSpPr>
            <p:cNvPr id="59" name="Google Shape;59;p14"/>
            <p:cNvSpPr/>
            <p:nvPr/>
          </p:nvSpPr>
          <p:spPr>
            <a:xfrm>
              <a:off x="8307725" y="278700"/>
              <a:ext cx="1111343" cy="1111343"/>
            </a:xfrm>
            <a:custGeom>
              <a:rect b="b" l="l" r="r" t="t"/>
              <a:pathLst>
                <a:path extrusionOk="0" fill="none" h="17396" w="17396">
                  <a:moveTo>
                    <a:pt x="8698" y="1"/>
                  </a:moveTo>
                  <a:cubicBezTo>
                    <a:pt x="13503" y="1"/>
                    <a:pt x="17395" y="3893"/>
                    <a:pt x="17395" y="8698"/>
                  </a:cubicBezTo>
                  <a:cubicBezTo>
                    <a:pt x="17395" y="13496"/>
                    <a:pt x="13503" y="17396"/>
                    <a:pt x="8698" y="17396"/>
                  </a:cubicBezTo>
                  <a:cubicBezTo>
                    <a:pt x="3900" y="17396"/>
                    <a:pt x="1" y="13496"/>
                    <a:pt x="1" y="8698"/>
                  </a:cubicBezTo>
                  <a:cubicBezTo>
                    <a:pt x="1" y="3893"/>
                    <a:pt x="3900" y="1"/>
                    <a:pt x="8698" y="1"/>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nvSpPr>
          <p:spPr>
            <a:xfrm>
              <a:off x="8481362" y="452337"/>
              <a:ext cx="764065" cy="762212"/>
            </a:xfrm>
            <a:custGeom>
              <a:rect b="b" l="l" r="r" t="t"/>
              <a:pathLst>
                <a:path extrusionOk="0" fill="none" h="11931" w="11960">
                  <a:moveTo>
                    <a:pt x="5980" y="1"/>
                  </a:moveTo>
                  <a:cubicBezTo>
                    <a:pt x="9271" y="1"/>
                    <a:pt x="11960" y="2653"/>
                    <a:pt x="11960" y="5980"/>
                  </a:cubicBezTo>
                  <a:cubicBezTo>
                    <a:pt x="11960" y="9271"/>
                    <a:pt x="9271" y="11931"/>
                    <a:pt x="5980" y="11931"/>
                  </a:cubicBezTo>
                  <a:cubicBezTo>
                    <a:pt x="2690" y="11931"/>
                    <a:pt x="1" y="9271"/>
                    <a:pt x="1" y="5980"/>
                  </a:cubicBezTo>
                  <a:cubicBezTo>
                    <a:pt x="1" y="2653"/>
                    <a:pt x="2690" y="1"/>
                    <a:pt x="5980" y="1"/>
                  </a:cubicBezTo>
                  <a:close/>
                </a:path>
              </a:pathLst>
            </a:custGeom>
            <a:no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 name="Google Shape;61;p14"/>
          <p:cNvGrpSpPr/>
          <p:nvPr/>
        </p:nvGrpSpPr>
        <p:grpSpPr>
          <a:xfrm>
            <a:off x="8208698" y="2109319"/>
            <a:ext cx="1160062" cy="247278"/>
            <a:chOff x="8208698" y="2109319"/>
            <a:chExt cx="1160062" cy="247278"/>
          </a:xfrm>
        </p:grpSpPr>
        <p:sp>
          <p:nvSpPr>
            <p:cNvPr id="62" name="Google Shape;62;p14"/>
            <p:cNvSpPr/>
            <p:nvPr/>
          </p:nvSpPr>
          <p:spPr>
            <a:xfrm rot="5400000">
              <a:off x="8424637" y="1893379"/>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4"/>
            <p:cNvSpPr/>
            <p:nvPr/>
          </p:nvSpPr>
          <p:spPr>
            <a:xfrm rot="-5400000">
              <a:off x="8917458" y="1905296"/>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 name="Google Shape;64;p14"/>
          <p:cNvGrpSpPr/>
          <p:nvPr/>
        </p:nvGrpSpPr>
        <p:grpSpPr>
          <a:xfrm flipH="1" rot="5400000">
            <a:off x="6277862" y="5350755"/>
            <a:ext cx="4486819" cy="625122"/>
            <a:chOff x="-78438" y="4073905"/>
            <a:chExt cx="4486819" cy="625122"/>
          </a:xfrm>
        </p:grpSpPr>
        <p:cxnSp>
          <p:nvCxnSpPr>
            <p:cNvPr id="65" name="Google Shape;65;p14"/>
            <p:cNvCxnSpPr/>
            <p:nvPr/>
          </p:nvCxnSpPr>
          <p:spPr>
            <a:xfrm>
              <a:off x="1857762" y="2762827"/>
              <a:ext cx="0" cy="3872400"/>
            </a:xfrm>
            <a:prstGeom prst="straightConnector1">
              <a:avLst/>
            </a:prstGeom>
            <a:noFill/>
            <a:ln cap="flat" cmpd="sng" w="9525">
              <a:solidFill>
                <a:schemeClr val="accent1"/>
              </a:solidFill>
              <a:prstDash val="solid"/>
              <a:round/>
              <a:headEnd len="med" w="med" type="none"/>
              <a:tailEnd len="med" w="med" type="none"/>
            </a:ln>
          </p:spPr>
        </p:cxnSp>
        <p:cxnSp>
          <p:nvCxnSpPr>
            <p:cNvPr id="66" name="Google Shape;66;p14"/>
            <p:cNvCxnSpPr/>
            <p:nvPr/>
          </p:nvCxnSpPr>
          <p:spPr>
            <a:xfrm rot="-5400000">
              <a:off x="3788541" y="4241677"/>
              <a:ext cx="464100" cy="450600"/>
            </a:xfrm>
            <a:prstGeom prst="straightConnector1">
              <a:avLst/>
            </a:prstGeom>
            <a:noFill/>
            <a:ln cap="flat" cmpd="sng" w="9525">
              <a:solidFill>
                <a:schemeClr val="accent1"/>
              </a:solidFill>
              <a:prstDash val="solid"/>
              <a:round/>
              <a:headEnd len="med" w="med" type="none"/>
              <a:tailEnd len="med" w="med" type="none"/>
            </a:ln>
          </p:spPr>
        </p:cxnSp>
        <p:sp>
          <p:nvSpPr>
            <p:cNvPr id="67" name="Google Shape;67;p14"/>
            <p:cNvSpPr/>
            <p:nvPr/>
          </p:nvSpPr>
          <p:spPr>
            <a:xfrm>
              <a:off x="4214956" y="4073905"/>
              <a:ext cx="193425" cy="191350"/>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8" name="Google Shape;68;p14"/>
          <p:cNvGrpSpPr/>
          <p:nvPr/>
        </p:nvGrpSpPr>
        <p:grpSpPr>
          <a:xfrm rot="-5400000">
            <a:off x="8388339" y="1273396"/>
            <a:ext cx="493321" cy="357312"/>
            <a:chOff x="1722354" y="229144"/>
            <a:chExt cx="1748744" cy="1266614"/>
          </a:xfrm>
        </p:grpSpPr>
        <p:sp>
          <p:nvSpPr>
            <p:cNvPr id="69" name="Google Shape;69;p14"/>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solidFill>
              <a:schemeClr val="lt2"/>
            </a:solidFill>
            <a:ln cap="rnd"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4"/>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1" name="Shape 71"/>
        <p:cNvGrpSpPr/>
        <p:nvPr/>
      </p:nvGrpSpPr>
      <p:grpSpPr>
        <a:xfrm>
          <a:off x="0" y="0"/>
          <a:ext cx="0" cy="0"/>
          <a:chOff x="0" y="0"/>
          <a:chExt cx="0" cy="0"/>
        </a:xfrm>
      </p:grpSpPr>
      <p:sp>
        <p:nvSpPr>
          <p:cNvPr id="72" name="Google Shape;72;p15"/>
          <p:cNvSpPr txBox="1"/>
          <p:nvPr>
            <p:ph type="title"/>
          </p:nvPr>
        </p:nvSpPr>
        <p:spPr>
          <a:xfrm>
            <a:off x="1136800" y="2325725"/>
            <a:ext cx="3653400" cy="989400"/>
          </a:xfrm>
          <a:prstGeom prst="rect">
            <a:avLst/>
          </a:prstGeom>
          <a:noFill/>
        </p:spPr>
        <p:txBody>
          <a:bodyPr anchorCtr="0" anchor="ctr" bIns="91425" lIns="91425" spcFirstLastPara="1" rIns="91425" wrap="square" tIns="91425">
            <a:noAutofit/>
          </a:bodyPr>
          <a:lstStyle>
            <a:lvl1pPr lvl="0" rtl="0">
              <a:spcBef>
                <a:spcPts val="0"/>
              </a:spcBef>
              <a:spcAft>
                <a:spcPts val="0"/>
              </a:spcAft>
              <a:buSzPts val="3600"/>
              <a:buNone/>
              <a:defRPr sz="34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73" name="Google Shape;73;p15"/>
          <p:cNvSpPr txBox="1"/>
          <p:nvPr>
            <p:ph hasCustomPrompt="1" idx="2" type="title"/>
          </p:nvPr>
        </p:nvSpPr>
        <p:spPr>
          <a:xfrm>
            <a:off x="4790350" y="2279800"/>
            <a:ext cx="1343100" cy="9894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Clr>
                <a:schemeClr val="lt1"/>
              </a:buClr>
              <a:buSzPts val="6000"/>
              <a:buNone/>
              <a:defRPr sz="4900">
                <a:solidFill>
                  <a:schemeClr val="lt1"/>
                </a:solidFill>
                <a:latin typeface="Raleway ExtraBold"/>
                <a:ea typeface="Raleway ExtraBold"/>
                <a:cs typeface="Raleway ExtraBold"/>
                <a:sym typeface="Raleway ExtraBold"/>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grpSp>
        <p:nvGrpSpPr>
          <p:cNvPr id="74" name="Google Shape;74;p15"/>
          <p:cNvGrpSpPr/>
          <p:nvPr/>
        </p:nvGrpSpPr>
        <p:grpSpPr>
          <a:xfrm rot="-5400000">
            <a:off x="3860412" y="-1906049"/>
            <a:ext cx="3859204" cy="615399"/>
            <a:chOff x="-6675" y="307100"/>
            <a:chExt cx="9140700" cy="4634025"/>
          </a:xfrm>
        </p:grpSpPr>
        <p:cxnSp>
          <p:nvCxnSpPr>
            <p:cNvPr id="75" name="Google Shape;75;p15"/>
            <p:cNvCxnSpPr/>
            <p:nvPr/>
          </p:nvCxnSpPr>
          <p:spPr>
            <a:xfrm>
              <a:off x="-6675" y="30710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76" name="Google Shape;76;p15"/>
            <p:cNvCxnSpPr/>
            <p:nvPr/>
          </p:nvCxnSpPr>
          <p:spPr>
            <a:xfrm>
              <a:off x="-6675" y="133688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77" name="Google Shape;77;p15"/>
            <p:cNvCxnSpPr/>
            <p:nvPr/>
          </p:nvCxnSpPr>
          <p:spPr>
            <a:xfrm>
              <a:off x="-6675" y="82199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78" name="Google Shape;78;p15"/>
            <p:cNvCxnSpPr/>
            <p:nvPr/>
          </p:nvCxnSpPr>
          <p:spPr>
            <a:xfrm>
              <a:off x="-6675" y="1851775"/>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79" name="Google Shape;79;p15"/>
            <p:cNvCxnSpPr/>
            <p:nvPr/>
          </p:nvCxnSpPr>
          <p:spPr>
            <a:xfrm>
              <a:off x="-6675" y="2366667"/>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80" name="Google Shape;80;p15"/>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81" name="Google Shape;81;p15"/>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82" name="Google Shape;82;p15"/>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83" name="Google Shape;83;p15"/>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84" name="Google Shape;84;p15"/>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nvGrpSpPr>
          <p:cNvPr id="85" name="Google Shape;85;p15"/>
          <p:cNvGrpSpPr/>
          <p:nvPr/>
        </p:nvGrpSpPr>
        <p:grpSpPr>
          <a:xfrm>
            <a:off x="-415272" y="538801"/>
            <a:ext cx="7636891" cy="5144942"/>
            <a:chOff x="-415272" y="538801"/>
            <a:chExt cx="7636891" cy="5144942"/>
          </a:xfrm>
        </p:grpSpPr>
        <p:grpSp>
          <p:nvGrpSpPr>
            <p:cNvPr id="86" name="Google Shape;86;p15"/>
            <p:cNvGrpSpPr/>
            <p:nvPr/>
          </p:nvGrpSpPr>
          <p:grpSpPr>
            <a:xfrm>
              <a:off x="6110275" y="4572400"/>
              <a:ext cx="1111343" cy="1111343"/>
              <a:chOff x="8307725" y="278700"/>
              <a:chExt cx="1111343" cy="1111343"/>
            </a:xfrm>
          </p:grpSpPr>
          <p:sp>
            <p:nvSpPr>
              <p:cNvPr id="87" name="Google Shape;87;p15"/>
              <p:cNvSpPr/>
              <p:nvPr/>
            </p:nvSpPr>
            <p:spPr>
              <a:xfrm>
                <a:off x="8307725" y="278700"/>
                <a:ext cx="1111343" cy="1111343"/>
              </a:xfrm>
              <a:custGeom>
                <a:rect b="b" l="l" r="r" t="t"/>
                <a:pathLst>
                  <a:path extrusionOk="0" fill="none" h="17396" w="17396">
                    <a:moveTo>
                      <a:pt x="8698" y="1"/>
                    </a:moveTo>
                    <a:cubicBezTo>
                      <a:pt x="13503" y="1"/>
                      <a:pt x="17395" y="3893"/>
                      <a:pt x="17395" y="8698"/>
                    </a:cubicBezTo>
                    <a:cubicBezTo>
                      <a:pt x="17395" y="13496"/>
                      <a:pt x="13503" y="17396"/>
                      <a:pt x="8698" y="17396"/>
                    </a:cubicBezTo>
                    <a:cubicBezTo>
                      <a:pt x="3900" y="17396"/>
                      <a:pt x="1" y="13496"/>
                      <a:pt x="1" y="8698"/>
                    </a:cubicBezTo>
                    <a:cubicBezTo>
                      <a:pt x="1" y="3893"/>
                      <a:pt x="3900" y="1"/>
                      <a:pt x="8698" y="1"/>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5"/>
              <p:cNvSpPr/>
              <p:nvPr/>
            </p:nvSpPr>
            <p:spPr>
              <a:xfrm>
                <a:off x="8481362" y="452337"/>
                <a:ext cx="764065" cy="762212"/>
              </a:xfrm>
              <a:custGeom>
                <a:rect b="b" l="l" r="r" t="t"/>
                <a:pathLst>
                  <a:path extrusionOk="0" fill="none" h="11931" w="11960">
                    <a:moveTo>
                      <a:pt x="5980" y="1"/>
                    </a:moveTo>
                    <a:cubicBezTo>
                      <a:pt x="9271" y="1"/>
                      <a:pt x="11960" y="2653"/>
                      <a:pt x="11960" y="5980"/>
                    </a:cubicBezTo>
                    <a:cubicBezTo>
                      <a:pt x="11960" y="9271"/>
                      <a:pt x="9271" y="11931"/>
                      <a:pt x="5980" y="11931"/>
                    </a:cubicBezTo>
                    <a:cubicBezTo>
                      <a:pt x="2690" y="11931"/>
                      <a:pt x="1" y="9271"/>
                      <a:pt x="1" y="5980"/>
                    </a:cubicBezTo>
                    <a:cubicBezTo>
                      <a:pt x="1" y="2653"/>
                      <a:pt x="2690" y="1"/>
                      <a:pt x="5980" y="1"/>
                    </a:cubicBezTo>
                    <a:close/>
                  </a:path>
                </a:pathLst>
              </a:custGeom>
              <a:no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15"/>
            <p:cNvGrpSpPr/>
            <p:nvPr/>
          </p:nvGrpSpPr>
          <p:grpSpPr>
            <a:xfrm>
              <a:off x="-415272" y="538801"/>
              <a:ext cx="2027056" cy="586283"/>
              <a:chOff x="-415272" y="538801"/>
              <a:chExt cx="2027056" cy="586283"/>
            </a:xfrm>
          </p:grpSpPr>
          <p:sp>
            <p:nvSpPr>
              <p:cNvPr id="90" name="Google Shape;90;p15"/>
              <p:cNvSpPr/>
              <p:nvPr/>
            </p:nvSpPr>
            <p:spPr>
              <a:xfrm rot="-5400000">
                <a:off x="1352729" y="32286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5"/>
              <p:cNvSpPr/>
              <p:nvPr/>
            </p:nvSpPr>
            <p:spPr>
              <a:xfrm rot="-5400000">
                <a:off x="-39071" y="673783"/>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2" name="Shape 92"/>
        <p:cNvGrpSpPr/>
        <p:nvPr/>
      </p:nvGrpSpPr>
      <p:grpSpPr>
        <a:xfrm>
          <a:off x="0" y="0"/>
          <a:ext cx="0" cy="0"/>
          <a:chOff x="0" y="0"/>
          <a:chExt cx="0" cy="0"/>
        </a:xfrm>
      </p:grpSpPr>
      <p:sp>
        <p:nvSpPr>
          <p:cNvPr id="93" name="Google Shape;93;p16"/>
          <p:cNvSpPr txBox="1"/>
          <p:nvPr>
            <p:ph type="title"/>
          </p:nvPr>
        </p:nvSpPr>
        <p:spPr>
          <a:xfrm>
            <a:off x="720000" y="445025"/>
            <a:ext cx="7704000" cy="572700"/>
          </a:xfrm>
          <a:prstGeom prst="rect">
            <a:avLst/>
          </a:prstGeom>
          <a:noFill/>
        </p:spPr>
        <p:txBody>
          <a:bodyPr anchorCtr="0" anchor="t" bIns="91425" lIns="91425" spcFirstLastPara="1" rIns="91425" wrap="square" tIns="91425">
            <a:noAutofit/>
          </a:bodyPr>
          <a:lstStyle>
            <a:lvl1pPr lvl="0" rtl="0">
              <a:spcBef>
                <a:spcPts val="0"/>
              </a:spcBef>
              <a:spcAft>
                <a:spcPts val="0"/>
              </a:spcAft>
              <a:buSzPts val="2600"/>
              <a:buNone/>
              <a:defRPr sz="26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94" name="Google Shape;94;p16"/>
          <p:cNvSpPr txBox="1"/>
          <p:nvPr>
            <p:ph idx="1" type="body"/>
          </p:nvPr>
        </p:nvSpPr>
        <p:spPr>
          <a:xfrm>
            <a:off x="720000" y="1056776"/>
            <a:ext cx="7704000" cy="421800"/>
          </a:xfrm>
          <a:prstGeom prst="rect">
            <a:avLst/>
          </a:prstGeom>
        </p:spPr>
        <p:txBody>
          <a:bodyPr anchorCtr="0" anchor="t" bIns="91425" lIns="91425" spcFirstLastPara="1" rIns="91425" wrap="square" tIns="91425">
            <a:noAutofit/>
          </a:bodyPr>
          <a:lstStyle>
            <a:lvl1pPr indent="-304800" lvl="0" marL="457200" rtl="0">
              <a:lnSpc>
                <a:spcPct val="100000"/>
              </a:lnSpc>
              <a:spcBef>
                <a:spcPts val="0"/>
              </a:spcBef>
              <a:spcAft>
                <a:spcPts val="0"/>
              </a:spcAft>
              <a:buSzPts val="1200"/>
              <a:buChar char="●"/>
              <a:defRPr/>
            </a:lvl1pPr>
            <a:lvl2pPr indent="-304800" lvl="1" marL="914400" rtl="0">
              <a:lnSpc>
                <a:spcPct val="100000"/>
              </a:lnSpc>
              <a:spcBef>
                <a:spcPts val="0"/>
              </a:spcBef>
              <a:spcAft>
                <a:spcPts val="0"/>
              </a:spcAft>
              <a:buSzPts val="1200"/>
              <a:buChar char="○"/>
              <a:defRPr/>
            </a:lvl2pPr>
            <a:lvl3pPr indent="-304800" lvl="2" marL="1371600" rtl="0">
              <a:lnSpc>
                <a:spcPct val="100000"/>
              </a:lnSpc>
              <a:spcBef>
                <a:spcPts val="0"/>
              </a:spcBef>
              <a:spcAft>
                <a:spcPts val="0"/>
              </a:spcAft>
              <a:buSzPts val="1200"/>
              <a:buChar char="■"/>
              <a:defRPr/>
            </a:lvl3pPr>
            <a:lvl4pPr indent="-304800" lvl="3" marL="1828800" rtl="0">
              <a:lnSpc>
                <a:spcPct val="100000"/>
              </a:lnSpc>
              <a:spcBef>
                <a:spcPts val="0"/>
              </a:spcBef>
              <a:spcAft>
                <a:spcPts val="0"/>
              </a:spcAft>
              <a:buSzPts val="1200"/>
              <a:buChar char="●"/>
              <a:defRPr/>
            </a:lvl4pPr>
            <a:lvl5pPr indent="-304800" lvl="4" marL="2286000" rtl="0">
              <a:lnSpc>
                <a:spcPct val="100000"/>
              </a:lnSpc>
              <a:spcBef>
                <a:spcPts val="0"/>
              </a:spcBef>
              <a:spcAft>
                <a:spcPts val="0"/>
              </a:spcAft>
              <a:buSzPts val="1200"/>
              <a:buChar char="○"/>
              <a:defRPr/>
            </a:lvl5pPr>
            <a:lvl6pPr indent="-304800" lvl="5" marL="2743200" rtl="0">
              <a:lnSpc>
                <a:spcPct val="100000"/>
              </a:lnSpc>
              <a:spcBef>
                <a:spcPts val="0"/>
              </a:spcBef>
              <a:spcAft>
                <a:spcPts val="0"/>
              </a:spcAft>
              <a:buSzPts val="1200"/>
              <a:buChar char="■"/>
              <a:defRPr/>
            </a:lvl6pPr>
            <a:lvl7pPr indent="-304800" lvl="6" marL="3200400" rtl="0">
              <a:lnSpc>
                <a:spcPct val="100000"/>
              </a:lnSpc>
              <a:spcBef>
                <a:spcPts val="0"/>
              </a:spcBef>
              <a:spcAft>
                <a:spcPts val="0"/>
              </a:spcAft>
              <a:buSzPts val="1200"/>
              <a:buChar char="●"/>
              <a:defRPr/>
            </a:lvl7pPr>
            <a:lvl8pPr indent="-304800" lvl="7" marL="3657600" rtl="0">
              <a:lnSpc>
                <a:spcPct val="100000"/>
              </a:lnSpc>
              <a:spcBef>
                <a:spcPts val="0"/>
              </a:spcBef>
              <a:spcAft>
                <a:spcPts val="0"/>
              </a:spcAft>
              <a:buSzPts val="1200"/>
              <a:buChar char="○"/>
              <a:defRPr/>
            </a:lvl8pPr>
            <a:lvl9pPr indent="-304800" lvl="8" marL="4114800" rtl="0">
              <a:lnSpc>
                <a:spcPct val="100000"/>
              </a:lnSpc>
              <a:spcBef>
                <a:spcPts val="0"/>
              </a:spcBef>
              <a:spcAft>
                <a:spcPts val="0"/>
              </a:spcAft>
              <a:buSzPts val="1200"/>
              <a:buChar char="■"/>
              <a:defRPr/>
            </a:lvl9pPr>
          </a:lstStyle>
          <a:p/>
        </p:txBody>
      </p:sp>
      <p:grpSp>
        <p:nvGrpSpPr>
          <p:cNvPr id="95" name="Google Shape;95;p16"/>
          <p:cNvGrpSpPr/>
          <p:nvPr/>
        </p:nvGrpSpPr>
        <p:grpSpPr>
          <a:xfrm>
            <a:off x="188277" y="1651177"/>
            <a:ext cx="8669316" cy="2098194"/>
            <a:chOff x="188277" y="1651177"/>
            <a:chExt cx="8669316" cy="2098194"/>
          </a:xfrm>
        </p:grpSpPr>
        <p:sp>
          <p:nvSpPr>
            <p:cNvPr id="96" name="Google Shape;96;p16"/>
            <p:cNvSpPr/>
            <p:nvPr/>
          </p:nvSpPr>
          <p:spPr>
            <a:xfrm rot="10800000">
              <a:off x="8650702" y="1651177"/>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6"/>
            <p:cNvSpPr/>
            <p:nvPr/>
          </p:nvSpPr>
          <p:spPr>
            <a:xfrm rot="10800000">
              <a:off x="8814477" y="1942327"/>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8" name="Google Shape;98;p16"/>
            <p:cNvGrpSpPr/>
            <p:nvPr/>
          </p:nvGrpSpPr>
          <p:grpSpPr>
            <a:xfrm>
              <a:off x="188277" y="2983227"/>
              <a:ext cx="206891" cy="766144"/>
              <a:chOff x="8650702" y="3525402"/>
              <a:chExt cx="206891" cy="766144"/>
            </a:xfrm>
          </p:grpSpPr>
          <p:sp>
            <p:nvSpPr>
              <p:cNvPr id="99" name="Google Shape;99;p16"/>
              <p:cNvSpPr/>
              <p:nvPr/>
            </p:nvSpPr>
            <p:spPr>
              <a:xfrm rot="10800000">
                <a:off x="8650702" y="3525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6"/>
              <p:cNvSpPr/>
              <p:nvPr/>
            </p:nvSpPr>
            <p:spPr>
              <a:xfrm rot="10800000">
                <a:off x="8814477" y="38165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01" name="Google Shape;101;p16"/>
          <p:cNvGrpSpPr/>
          <p:nvPr/>
        </p:nvGrpSpPr>
        <p:grpSpPr>
          <a:xfrm>
            <a:off x="-1181862" y="-331600"/>
            <a:ext cx="11020270" cy="5673388"/>
            <a:chOff x="-1181862" y="-331600"/>
            <a:chExt cx="11020270" cy="5673388"/>
          </a:xfrm>
        </p:grpSpPr>
        <p:grpSp>
          <p:nvGrpSpPr>
            <p:cNvPr id="102" name="Google Shape;102;p16"/>
            <p:cNvGrpSpPr/>
            <p:nvPr/>
          </p:nvGrpSpPr>
          <p:grpSpPr>
            <a:xfrm>
              <a:off x="8873150" y="1130915"/>
              <a:ext cx="965258" cy="273510"/>
              <a:chOff x="-6675" y="2881558"/>
              <a:chExt cx="9140700" cy="2059567"/>
            </a:xfrm>
          </p:grpSpPr>
          <p:cxnSp>
            <p:nvCxnSpPr>
              <p:cNvPr id="103" name="Google Shape;103;p16"/>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04" name="Google Shape;104;p16"/>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05" name="Google Shape;105;p16"/>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06" name="Google Shape;106;p16"/>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07" name="Google Shape;107;p16"/>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sp>
          <p:nvSpPr>
            <p:cNvPr id="108" name="Google Shape;108;p16"/>
            <p:cNvSpPr/>
            <p:nvPr/>
          </p:nvSpPr>
          <p:spPr>
            <a:xfrm>
              <a:off x="8095400" y="-331600"/>
              <a:ext cx="1470082" cy="2332467"/>
            </a:xfrm>
            <a:custGeom>
              <a:rect b="b" l="l" r="r" t="t"/>
              <a:pathLst>
                <a:path extrusionOk="0" h="132226" w="83338">
                  <a:moveTo>
                    <a:pt x="0" y="0"/>
                  </a:moveTo>
                  <a:lnTo>
                    <a:pt x="0" y="30327"/>
                  </a:lnTo>
                  <a:lnTo>
                    <a:pt x="43914" y="74240"/>
                  </a:lnTo>
                  <a:lnTo>
                    <a:pt x="43914" y="105053"/>
                  </a:lnTo>
                  <a:lnTo>
                    <a:pt x="83338" y="127814"/>
                  </a:lnTo>
                  <a:lnTo>
                    <a:pt x="80791" y="132226"/>
                  </a:lnTo>
                </a:path>
              </a:pathLst>
            </a:custGeom>
            <a:noFill/>
            <a:ln cap="flat" cmpd="sng" w="9525">
              <a:solidFill>
                <a:schemeClr val="accent1"/>
              </a:solidFill>
              <a:prstDash val="solid"/>
              <a:round/>
              <a:headEnd len="med" w="med" type="none"/>
              <a:tailEnd len="med" w="med" type="none"/>
            </a:ln>
          </p:spPr>
        </p:sp>
        <p:grpSp>
          <p:nvGrpSpPr>
            <p:cNvPr id="109" name="Google Shape;109;p16"/>
            <p:cNvGrpSpPr/>
            <p:nvPr/>
          </p:nvGrpSpPr>
          <p:grpSpPr>
            <a:xfrm flipH="1" rot="10800000">
              <a:off x="8650689" y="182196"/>
              <a:ext cx="493321" cy="357312"/>
              <a:chOff x="1722354" y="229144"/>
              <a:chExt cx="1748744" cy="1266614"/>
            </a:xfrm>
          </p:grpSpPr>
          <p:sp>
            <p:nvSpPr>
              <p:cNvPr id="110" name="Google Shape;110;p16"/>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6"/>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2" name="Google Shape;112;p16"/>
            <p:cNvSpPr/>
            <p:nvPr/>
          </p:nvSpPr>
          <p:spPr>
            <a:xfrm rot="5400000">
              <a:off x="-191675" y="3481200"/>
              <a:ext cx="870400" cy="2850775"/>
            </a:xfrm>
            <a:custGeom>
              <a:rect b="b" l="l" r="r" t="t"/>
              <a:pathLst>
                <a:path extrusionOk="0" h="114031" w="34816">
                  <a:moveTo>
                    <a:pt x="18318" y="0"/>
                  </a:moveTo>
                  <a:lnTo>
                    <a:pt x="18318" y="9948"/>
                  </a:lnTo>
                  <a:lnTo>
                    <a:pt x="0" y="28265"/>
                  </a:lnTo>
                  <a:lnTo>
                    <a:pt x="0" y="48039"/>
                  </a:lnTo>
                  <a:lnTo>
                    <a:pt x="10736" y="58775"/>
                  </a:lnTo>
                  <a:lnTo>
                    <a:pt x="34816" y="58775"/>
                  </a:lnTo>
                  <a:lnTo>
                    <a:pt x="34816" y="114031"/>
                  </a:lnTo>
                </a:path>
              </a:pathLst>
            </a:custGeom>
            <a:noFill/>
            <a:ln cap="flat" cmpd="sng" w="9525">
              <a:solidFill>
                <a:schemeClr val="accent1"/>
              </a:solidFill>
              <a:prstDash val="solid"/>
              <a:round/>
              <a:headEnd len="med" w="med" type="none"/>
              <a:tailEnd len="med" w="med" type="none"/>
            </a:ln>
          </p:spPr>
        </p:sp>
        <p:grpSp>
          <p:nvGrpSpPr>
            <p:cNvPr id="113" name="Google Shape;113;p16"/>
            <p:cNvGrpSpPr/>
            <p:nvPr/>
          </p:nvGrpSpPr>
          <p:grpSpPr>
            <a:xfrm flipH="1" rot="-5400000">
              <a:off x="159064" y="4046096"/>
              <a:ext cx="493321" cy="357312"/>
              <a:chOff x="1722354" y="229144"/>
              <a:chExt cx="1748744" cy="1266614"/>
            </a:xfrm>
          </p:grpSpPr>
          <p:sp>
            <p:nvSpPr>
              <p:cNvPr id="114" name="Google Shape;114;p16"/>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6"/>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6" name="Google Shape;116;p16"/>
            <p:cNvGrpSpPr/>
            <p:nvPr/>
          </p:nvGrpSpPr>
          <p:grpSpPr>
            <a:xfrm>
              <a:off x="-776975" y="4800515"/>
              <a:ext cx="965258" cy="273510"/>
              <a:chOff x="-6675" y="2881558"/>
              <a:chExt cx="9140700" cy="2059567"/>
            </a:xfrm>
          </p:grpSpPr>
          <p:cxnSp>
            <p:nvCxnSpPr>
              <p:cNvPr id="117" name="Google Shape;117;p16"/>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18" name="Google Shape;118;p16"/>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19" name="Google Shape;119;p16"/>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20" name="Google Shape;120;p16"/>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21" name="Google Shape;121;p16"/>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grpSp>
        <p:nvGrpSpPr>
          <p:cNvPr id="122" name="Google Shape;122;p16"/>
          <p:cNvGrpSpPr/>
          <p:nvPr/>
        </p:nvGrpSpPr>
        <p:grpSpPr>
          <a:xfrm>
            <a:off x="-142612" y="-168664"/>
            <a:ext cx="7919030" cy="2888968"/>
            <a:chOff x="-142612" y="-168664"/>
            <a:chExt cx="7919030" cy="2888968"/>
          </a:xfrm>
        </p:grpSpPr>
        <p:sp>
          <p:nvSpPr>
            <p:cNvPr id="123" name="Google Shape;123;p16"/>
            <p:cNvSpPr/>
            <p:nvPr/>
          </p:nvSpPr>
          <p:spPr>
            <a:xfrm rot="10800000">
              <a:off x="7736362" y="-168664"/>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6"/>
            <p:cNvSpPr/>
            <p:nvPr/>
          </p:nvSpPr>
          <p:spPr>
            <a:xfrm rot="5400000">
              <a:off x="57800" y="247983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6"/>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26" name="Shape 126"/>
        <p:cNvGrpSpPr/>
        <p:nvPr/>
      </p:nvGrpSpPr>
      <p:grpSpPr>
        <a:xfrm>
          <a:off x="0" y="0"/>
          <a:ext cx="0" cy="0"/>
          <a:chOff x="0" y="0"/>
          <a:chExt cx="0" cy="0"/>
        </a:xfrm>
      </p:grpSpPr>
      <p:sp>
        <p:nvSpPr>
          <p:cNvPr id="127" name="Google Shape;127;p1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a:lvl1pPr>
            <a:lvl2pPr lvl="1" rtl="0">
              <a:spcBef>
                <a:spcPts val="0"/>
              </a:spcBef>
              <a:spcAft>
                <a:spcPts val="0"/>
              </a:spcAft>
              <a:buSzPts val="3000"/>
              <a:buFont typeface="Raleway Black"/>
              <a:buNone/>
              <a:defRPr b="0">
                <a:latin typeface="Raleway Black"/>
                <a:ea typeface="Raleway Black"/>
                <a:cs typeface="Raleway Black"/>
                <a:sym typeface="Raleway Black"/>
              </a:defRPr>
            </a:lvl2pPr>
            <a:lvl3pPr lvl="2" rtl="0">
              <a:spcBef>
                <a:spcPts val="0"/>
              </a:spcBef>
              <a:spcAft>
                <a:spcPts val="0"/>
              </a:spcAft>
              <a:buSzPts val="3000"/>
              <a:buFont typeface="Raleway Black"/>
              <a:buNone/>
              <a:defRPr b="0">
                <a:latin typeface="Raleway Black"/>
                <a:ea typeface="Raleway Black"/>
                <a:cs typeface="Raleway Black"/>
                <a:sym typeface="Raleway Black"/>
              </a:defRPr>
            </a:lvl3pPr>
            <a:lvl4pPr lvl="3" rtl="0">
              <a:spcBef>
                <a:spcPts val="0"/>
              </a:spcBef>
              <a:spcAft>
                <a:spcPts val="0"/>
              </a:spcAft>
              <a:buSzPts val="3000"/>
              <a:buFont typeface="Raleway Black"/>
              <a:buNone/>
              <a:defRPr b="0">
                <a:latin typeface="Raleway Black"/>
                <a:ea typeface="Raleway Black"/>
                <a:cs typeface="Raleway Black"/>
                <a:sym typeface="Raleway Black"/>
              </a:defRPr>
            </a:lvl4pPr>
            <a:lvl5pPr lvl="4" rtl="0">
              <a:spcBef>
                <a:spcPts val="0"/>
              </a:spcBef>
              <a:spcAft>
                <a:spcPts val="0"/>
              </a:spcAft>
              <a:buSzPts val="3000"/>
              <a:buFont typeface="Raleway Black"/>
              <a:buNone/>
              <a:defRPr b="0">
                <a:latin typeface="Raleway Black"/>
                <a:ea typeface="Raleway Black"/>
                <a:cs typeface="Raleway Black"/>
                <a:sym typeface="Raleway Black"/>
              </a:defRPr>
            </a:lvl5pPr>
            <a:lvl6pPr lvl="5" rtl="0">
              <a:spcBef>
                <a:spcPts val="0"/>
              </a:spcBef>
              <a:spcAft>
                <a:spcPts val="0"/>
              </a:spcAft>
              <a:buSzPts val="3000"/>
              <a:buFont typeface="Raleway Black"/>
              <a:buNone/>
              <a:defRPr b="0">
                <a:latin typeface="Raleway Black"/>
                <a:ea typeface="Raleway Black"/>
                <a:cs typeface="Raleway Black"/>
                <a:sym typeface="Raleway Black"/>
              </a:defRPr>
            </a:lvl6pPr>
            <a:lvl7pPr lvl="6" rtl="0">
              <a:spcBef>
                <a:spcPts val="0"/>
              </a:spcBef>
              <a:spcAft>
                <a:spcPts val="0"/>
              </a:spcAft>
              <a:buSzPts val="3000"/>
              <a:buFont typeface="Raleway Black"/>
              <a:buNone/>
              <a:defRPr b="0">
                <a:latin typeface="Raleway Black"/>
                <a:ea typeface="Raleway Black"/>
                <a:cs typeface="Raleway Black"/>
                <a:sym typeface="Raleway Black"/>
              </a:defRPr>
            </a:lvl7pPr>
            <a:lvl8pPr lvl="7" rtl="0">
              <a:spcBef>
                <a:spcPts val="0"/>
              </a:spcBef>
              <a:spcAft>
                <a:spcPts val="0"/>
              </a:spcAft>
              <a:buSzPts val="3000"/>
              <a:buFont typeface="Raleway Black"/>
              <a:buNone/>
              <a:defRPr b="0">
                <a:latin typeface="Raleway Black"/>
                <a:ea typeface="Raleway Black"/>
                <a:cs typeface="Raleway Black"/>
                <a:sym typeface="Raleway Black"/>
              </a:defRPr>
            </a:lvl8pPr>
            <a:lvl9pPr lvl="8" rtl="0">
              <a:spcBef>
                <a:spcPts val="0"/>
              </a:spcBef>
              <a:spcAft>
                <a:spcPts val="0"/>
              </a:spcAft>
              <a:buSzPts val="3000"/>
              <a:buFont typeface="Raleway Black"/>
              <a:buNone/>
              <a:defRPr b="0">
                <a:latin typeface="Raleway Black"/>
                <a:ea typeface="Raleway Black"/>
                <a:cs typeface="Raleway Black"/>
                <a:sym typeface="Raleway Black"/>
              </a:defRPr>
            </a:lvl9pPr>
          </a:lstStyle>
          <a:p/>
        </p:txBody>
      </p:sp>
      <p:sp>
        <p:nvSpPr>
          <p:cNvPr id="128" name="Google Shape;128;p17"/>
          <p:cNvSpPr txBox="1"/>
          <p:nvPr>
            <p:ph idx="1" type="subTitle"/>
          </p:nvPr>
        </p:nvSpPr>
        <p:spPr>
          <a:xfrm>
            <a:off x="4861824" y="2438075"/>
            <a:ext cx="2610900" cy="1469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129" name="Google Shape;129;p17"/>
          <p:cNvSpPr txBox="1"/>
          <p:nvPr>
            <p:ph idx="2" type="subTitle"/>
          </p:nvPr>
        </p:nvSpPr>
        <p:spPr>
          <a:xfrm>
            <a:off x="1671269" y="2438075"/>
            <a:ext cx="2610900" cy="1469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130" name="Google Shape;130;p17"/>
          <p:cNvSpPr txBox="1"/>
          <p:nvPr>
            <p:ph idx="3" type="subTitle"/>
          </p:nvPr>
        </p:nvSpPr>
        <p:spPr>
          <a:xfrm>
            <a:off x="1671269" y="2041650"/>
            <a:ext cx="2610900" cy="4830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131" name="Google Shape;131;p17"/>
          <p:cNvSpPr txBox="1"/>
          <p:nvPr>
            <p:ph idx="4" type="subTitle"/>
          </p:nvPr>
        </p:nvSpPr>
        <p:spPr>
          <a:xfrm>
            <a:off x="4861831" y="2041650"/>
            <a:ext cx="2610900" cy="4830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grpSp>
        <p:nvGrpSpPr>
          <p:cNvPr id="132" name="Google Shape;132;p17"/>
          <p:cNvGrpSpPr/>
          <p:nvPr/>
        </p:nvGrpSpPr>
        <p:grpSpPr>
          <a:xfrm>
            <a:off x="188277" y="2438079"/>
            <a:ext cx="8669349" cy="1311292"/>
            <a:chOff x="188277" y="2438079"/>
            <a:chExt cx="8669349" cy="1311292"/>
          </a:xfrm>
        </p:grpSpPr>
        <p:sp>
          <p:nvSpPr>
            <p:cNvPr id="133" name="Google Shape;133;p17"/>
            <p:cNvSpPr/>
            <p:nvPr/>
          </p:nvSpPr>
          <p:spPr>
            <a:xfrm rot="10800000">
              <a:off x="8615635" y="2983229"/>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7"/>
            <p:cNvSpPr/>
            <p:nvPr/>
          </p:nvSpPr>
          <p:spPr>
            <a:xfrm rot="10800000">
              <a:off x="8814510" y="2438079"/>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5" name="Google Shape;135;p17"/>
            <p:cNvGrpSpPr/>
            <p:nvPr/>
          </p:nvGrpSpPr>
          <p:grpSpPr>
            <a:xfrm>
              <a:off x="188277" y="2983227"/>
              <a:ext cx="206891" cy="766144"/>
              <a:chOff x="8650702" y="3525402"/>
              <a:chExt cx="206891" cy="766144"/>
            </a:xfrm>
          </p:grpSpPr>
          <p:sp>
            <p:nvSpPr>
              <p:cNvPr id="136" name="Google Shape;136;p17"/>
              <p:cNvSpPr/>
              <p:nvPr/>
            </p:nvSpPr>
            <p:spPr>
              <a:xfrm rot="10800000">
                <a:off x="8650702" y="3525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7"/>
              <p:cNvSpPr/>
              <p:nvPr/>
            </p:nvSpPr>
            <p:spPr>
              <a:xfrm rot="10800000">
                <a:off x="8814477" y="38165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38" name="Google Shape;138;p17"/>
          <p:cNvGrpSpPr/>
          <p:nvPr/>
        </p:nvGrpSpPr>
        <p:grpSpPr>
          <a:xfrm>
            <a:off x="-2835749" y="5"/>
            <a:ext cx="12294866" cy="7634520"/>
            <a:chOff x="-2835749" y="5"/>
            <a:chExt cx="12294866" cy="7634520"/>
          </a:xfrm>
        </p:grpSpPr>
        <p:sp>
          <p:nvSpPr>
            <p:cNvPr id="139" name="Google Shape;139;p17"/>
            <p:cNvSpPr/>
            <p:nvPr/>
          </p:nvSpPr>
          <p:spPr>
            <a:xfrm flipH="1">
              <a:off x="-2835749" y="5"/>
              <a:ext cx="3174344" cy="5036488"/>
            </a:xfrm>
            <a:custGeom>
              <a:rect b="b" l="l" r="r" t="t"/>
              <a:pathLst>
                <a:path extrusionOk="0" h="132226" w="83338">
                  <a:moveTo>
                    <a:pt x="0" y="0"/>
                  </a:moveTo>
                  <a:lnTo>
                    <a:pt x="0" y="30327"/>
                  </a:lnTo>
                  <a:lnTo>
                    <a:pt x="43914" y="74240"/>
                  </a:lnTo>
                  <a:lnTo>
                    <a:pt x="43914" y="105053"/>
                  </a:lnTo>
                  <a:lnTo>
                    <a:pt x="83338" y="127814"/>
                  </a:lnTo>
                  <a:lnTo>
                    <a:pt x="80791" y="132226"/>
                  </a:lnTo>
                </a:path>
              </a:pathLst>
            </a:custGeom>
            <a:noFill/>
            <a:ln cap="flat" cmpd="sng" w="9525">
              <a:solidFill>
                <a:schemeClr val="accent1"/>
              </a:solidFill>
              <a:prstDash val="solid"/>
              <a:round/>
              <a:headEnd len="med" w="med" type="none"/>
              <a:tailEnd len="med" w="med" type="none"/>
            </a:ln>
          </p:spPr>
        </p:sp>
        <p:grpSp>
          <p:nvGrpSpPr>
            <p:cNvPr id="140" name="Google Shape;140;p17"/>
            <p:cNvGrpSpPr/>
            <p:nvPr/>
          </p:nvGrpSpPr>
          <p:grpSpPr>
            <a:xfrm rot="10800000">
              <a:off x="29436" y="1468071"/>
              <a:ext cx="493321" cy="357312"/>
              <a:chOff x="2199401" y="229144"/>
              <a:chExt cx="1748744" cy="1266614"/>
            </a:xfrm>
          </p:grpSpPr>
          <p:sp>
            <p:nvSpPr>
              <p:cNvPr id="141" name="Google Shape;141;p17"/>
              <p:cNvSpPr/>
              <p:nvPr/>
            </p:nvSpPr>
            <p:spPr>
              <a:xfrm rot="10800000">
                <a:off x="2716154"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7"/>
              <p:cNvSpPr/>
              <p:nvPr/>
            </p:nvSpPr>
            <p:spPr>
              <a:xfrm rot="10800000">
                <a:off x="2199401"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3" name="Google Shape;143;p17"/>
            <p:cNvSpPr/>
            <p:nvPr/>
          </p:nvSpPr>
          <p:spPr>
            <a:xfrm>
              <a:off x="8212964" y="3553070"/>
              <a:ext cx="1246152" cy="4081455"/>
            </a:xfrm>
            <a:custGeom>
              <a:rect b="b" l="l" r="r" t="t"/>
              <a:pathLst>
                <a:path extrusionOk="0" h="114031" w="34816">
                  <a:moveTo>
                    <a:pt x="18318" y="0"/>
                  </a:moveTo>
                  <a:lnTo>
                    <a:pt x="18318" y="9948"/>
                  </a:lnTo>
                  <a:lnTo>
                    <a:pt x="0" y="28265"/>
                  </a:lnTo>
                  <a:lnTo>
                    <a:pt x="0" y="48039"/>
                  </a:lnTo>
                  <a:lnTo>
                    <a:pt x="10736" y="58775"/>
                  </a:lnTo>
                  <a:lnTo>
                    <a:pt x="34816" y="58775"/>
                  </a:lnTo>
                  <a:lnTo>
                    <a:pt x="34816" y="114031"/>
                  </a:lnTo>
                </a:path>
              </a:pathLst>
            </a:custGeom>
            <a:noFill/>
            <a:ln cap="flat" cmpd="sng" w="9525">
              <a:solidFill>
                <a:schemeClr val="accent1"/>
              </a:solidFill>
              <a:prstDash val="solid"/>
              <a:round/>
              <a:headEnd len="med" w="med" type="none"/>
              <a:tailEnd len="med" w="med" type="none"/>
            </a:ln>
          </p:spPr>
        </p:sp>
        <p:grpSp>
          <p:nvGrpSpPr>
            <p:cNvPr id="144" name="Google Shape;144;p17"/>
            <p:cNvGrpSpPr/>
            <p:nvPr/>
          </p:nvGrpSpPr>
          <p:grpSpPr>
            <a:xfrm flipH="1">
              <a:off x="8212963" y="4702315"/>
              <a:ext cx="965258" cy="273510"/>
              <a:chOff x="-6675" y="2881558"/>
              <a:chExt cx="9140700" cy="2059567"/>
            </a:xfrm>
          </p:grpSpPr>
          <p:cxnSp>
            <p:nvCxnSpPr>
              <p:cNvPr id="145" name="Google Shape;145;p17"/>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46" name="Google Shape;146;p17"/>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47" name="Google Shape;147;p17"/>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48" name="Google Shape;148;p17"/>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49" name="Google Shape;149;p17"/>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grpSp>
        <p:nvGrpSpPr>
          <p:cNvPr id="150" name="Google Shape;150;p17"/>
          <p:cNvGrpSpPr/>
          <p:nvPr/>
        </p:nvGrpSpPr>
        <p:grpSpPr>
          <a:xfrm>
            <a:off x="342875" y="2524661"/>
            <a:ext cx="8713622" cy="1947138"/>
            <a:chOff x="342875" y="2524661"/>
            <a:chExt cx="8713622" cy="1947138"/>
          </a:xfrm>
        </p:grpSpPr>
        <p:sp>
          <p:nvSpPr>
            <p:cNvPr id="151" name="Google Shape;151;p17"/>
            <p:cNvSpPr/>
            <p:nvPr/>
          </p:nvSpPr>
          <p:spPr>
            <a:xfrm rot="5400000">
              <a:off x="8816029" y="423133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7"/>
            <p:cNvSpPr/>
            <p:nvPr/>
          </p:nvSpPr>
          <p:spPr>
            <a:xfrm rot="10800000">
              <a:off x="342875" y="252466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3" name="Google Shape;153;p17"/>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54" name="Shape 154"/>
        <p:cNvGrpSpPr/>
        <p:nvPr/>
      </p:nvGrpSpPr>
      <p:grpSpPr>
        <a:xfrm>
          <a:off x="0" y="0"/>
          <a:ext cx="0" cy="0"/>
          <a:chOff x="0" y="0"/>
          <a:chExt cx="0" cy="0"/>
        </a:xfrm>
      </p:grpSpPr>
      <p:sp>
        <p:nvSpPr>
          <p:cNvPr id="155" name="Google Shape;155;p18"/>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sz="26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156" name="Google Shape;156;p18"/>
          <p:cNvGrpSpPr/>
          <p:nvPr/>
        </p:nvGrpSpPr>
        <p:grpSpPr>
          <a:xfrm>
            <a:off x="713236" y="-1192757"/>
            <a:ext cx="8217269" cy="9624966"/>
            <a:chOff x="713236" y="-1192757"/>
            <a:chExt cx="8217269" cy="9624966"/>
          </a:xfrm>
        </p:grpSpPr>
        <p:grpSp>
          <p:nvGrpSpPr>
            <p:cNvPr id="157" name="Google Shape;157;p18"/>
            <p:cNvGrpSpPr/>
            <p:nvPr/>
          </p:nvGrpSpPr>
          <p:grpSpPr>
            <a:xfrm flipH="1" rot="5400000">
              <a:off x="-917001" y="6234248"/>
              <a:ext cx="3828199" cy="567724"/>
              <a:chOff x="-1181972" y="3591337"/>
              <a:chExt cx="3497989" cy="518706"/>
            </a:xfrm>
          </p:grpSpPr>
          <p:cxnSp>
            <p:nvCxnSpPr>
              <p:cNvPr id="158" name="Google Shape;158;p18"/>
              <p:cNvCxnSpPr/>
              <p:nvPr/>
            </p:nvCxnSpPr>
            <p:spPr>
              <a:xfrm>
                <a:off x="308728" y="2619343"/>
                <a:ext cx="0" cy="2981400"/>
              </a:xfrm>
              <a:prstGeom prst="straightConnector1">
                <a:avLst/>
              </a:prstGeom>
              <a:noFill/>
              <a:ln cap="flat" cmpd="sng" w="9525">
                <a:solidFill>
                  <a:schemeClr val="accent1"/>
                </a:solidFill>
                <a:prstDash val="solid"/>
                <a:round/>
                <a:headEnd len="med" w="med" type="none"/>
                <a:tailEnd len="med" w="med" type="none"/>
              </a:ln>
            </p:spPr>
          </p:cxnSp>
          <p:cxnSp>
            <p:nvCxnSpPr>
              <p:cNvPr id="159" name="Google Shape;159;p18"/>
              <p:cNvCxnSpPr/>
              <p:nvPr/>
            </p:nvCxnSpPr>
            <p:spPr>
              <a:xfrm rot="-5400000">
                <a:off x="1795201" y="3757993"/>
                <a:ext cx="357300" cy="346800"/>
              </a:xfrm>
              <a:prstGeom prst="straightConnector1">
                <a:avLst/>
              </a:prstGeom>
              <a:noFill/>
              <a:ln cap="flat" cmpd="sng" w="9525">
                <a:solidFill>
                  <a:schemeClr val="accent1"/>
                </a:solidFill>
                <a:prstDash val="solid"/>
                <a:round/>
                <a:headEnd len="med" w="med" type="none"/>
                <a:tailEnd len="med" w="med" type="none"/>
              </a:ln>
            </p:spPr>
          </p:cxnSp>
          <p:sp>
            <p:nvSpPr>
              <p:cNvPr id="160" name="Google Shape;160;p18"/>
              <p:cNvSpPr/>
              <p:nvPr/>
            </p:nvSpPr>
            <p:spPr>
              <a:xfrm>
                <a:off x="2122592" y="3591337"/>
                <a:ext cx="193425" cy="191350"/>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1" name="Google Shape;161;p18"/>
            <p:cNvGrpSpPr/>
            <p:nvPr/>
          </p:nvGrpSpPr>
          <p:grpSpPr>
            <a:xfrm>
              <a:off x="6549025" y="-95200"/>
              <a:ext cx="2381480" cy="750487"/>
              <a:chOff x="6549025" y="-95200"/>
              <a:chExt cx="2381480" cy="750487"/>
            </a:xfrm>
          </p:grpSpPr>
          <p:grpSp>
            <p:nvGrpSpPr>
              <p:cNvPr id="162" name="Google Shape;162;p18"/>
              <p:cNvGrpSpPr/>
              <p:nvPr/>
            </p:nvGrpSpPr>
            <p:grpSpPr>
              <a:xfrm rot="-5400000">
                <a:off x="8505189" y="229971"/>
                <a:ext cx="493321" cy="357312"/>
                <a:chOff x="1722354" y="229144"/>
                <a:chExt cx="1748744" cy="1266614"/>
              </a:xfrm>
            </p:grpSpPr>
            <p:sp>
              <p:nvSpPr>
                <p:cNvPr id="163" name="Google Shape;163;p18"/>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solidFill>
                  <a:schemeClr val="lt2"/>
                </a:solidFill>
                <a:ln cap="rnd"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18"/>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5" name="Google Shape;165;p18"/>
              <p:cNvSpPr/>
              <p:nvPr/>
            </p:nvSpPr>
            <p:spPr>
              <a:xfrm>
                <a:off x="6549025" y="-95200"/>
                <a:ext cx="2381475" cy="429625"/>
              </a:xfrm>
              <a:custGeom>
                <a:rect b="b" l="l" r="r" t="t"/>
                <a:pathLst>
                  <a:path extrusionOk="0" h="17185" w="95259">
                    <a:moveTo>
                      <a:pt x="0" y="2455"/>
                    </a:moveTo>
                    <a:lnTo>
                      <a:pt x="14731" y="17185"/>
                    </a:lnTo>
                    <a:lnTo>
                      <a:pt x="65552" y="17185"/>
                    </a:lnTo>
                    <a:lnTo>
                      <a:pt x="72303" y="10434"/>
                    </a:lnTo>
                    <a:lnTo>
                      <a:pt x="95259" y="10434"/>
                    </a:lnTo>
                    <a:lnTo>
                      <a:pt x="95259" y="0"/>
                    </a:lnTo>
                  </a:path>
                </a:pathLst>
              </a:custGeom>
              <a:noFill/>
              <a:ln cap="flat" cmpd="sng" w="9525">
                <a:solidFill>
                  <a:schemeClr val="accent1"/>
                </a:solidFill>
                <a:prstDash val="solid"/>
                <a:round/>
                <a:headEnd len="med" w="med" type="none"/>
                <a:tailEnd len="med" w="med" type="none"/>
              </a:ln>
            </p:spPr>
          </p:sp>
        </p:grpSp>
        <p:grpSp>
          <p:nvGrpSpPr>
            <p:cNvPr id="166" name="Google Shape;166;p18"/>
            <p:cNvGrpSpPr/>
            <p:nvPr/>
          </p:nvGrpSpPr>
          <p:grpSpPr>
            <a:xfrm rot="5400000">
              <a:off x="6896426" y="-564435"/>
              <a:ext cx="1530153" cy="273510"/>
              <a:chOff x="-6675" y="2881558"/>
              <a:chExt cx="9140700" cy="2059567"/>
            </a:xfrm>
          </p:grpSpPr>
          <p:cxnSp>
            <p:nvCxnSpPr>
              <p:cNvPr id="167" name="Google Shape;167;p18"/>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68" name="Google Shape;168;p18"/>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69" name="Google Shape;169;p18"/>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70" name="Google Shape;170;p18"/>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171" name="Google Shape;171;p18"/>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grpSp>
        <p:nvGrpSpPr>
          <p:cNvPr id="172" name="Google Shape;172;p18"/>
          <p:cNvGrpSpPr/>
          <p:nvPr/>
        </p:nvGrpSpPr>
        <p:grpSpPr>
          <a:xfrm>
            <a:off x="302564" y="1262596"/>
            <a:ext cx="9110252" cy="3563617"/>
            <a:chOff x="302564" y="1262596"/>
            <a:chExt cx="9110252" cy="3563617"/>
          </a:xfrm>
        </p:grpSpPr>
        <p:grpSp>
          <p:nvGrpSpPr>
            <p:cNvPr id="173" name="Google Shape;173;p18"/>
            <p:cNvGrpSpPr/>
            <p:nvPr/>
          </p:nvGrpSpPr>
          <p:grpSpPr>
            <a:xfrm rot="5400000">
              <a:off x="-153827" y="4122544"/>
              <a:ext cx="1160062" cy="247278"/>
              <a:chOff x="8000023" y="2164544"/>
              <a:chExt cx="1160062" cy="247278"/>
            </a:xfrm>
          </p:grpSpPr>
          <p:sp>
            <p:nvSpPr>
              <p:cNvPr id="174" name="Google Shape;174;p18"/>
              <p:cNvSpPr/>
              <p:nvPr/>
            </p:nvSpPr>
            <p:spPr>
              <a:xfrm rot="5400000">
                <a:off x="8215962" y="1948604"/>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8"/>
              <p:cNvSpPr/>
              <p:nvPr/>
            </p:nvSpPr>
            <p:spPr>
              <a:xfrm rot="-5400000">
                <a:off x="8708783" y="1960521"/>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6" name="Google Shape;176;p18"/>
            <p:cNvGrpSpPr/>
            <p:nvPr/>
          </p:nvGrpSpPr>
          <p:grpSpPr>
            <a:xfrm>
              <a:off x="8578108" y="1262596"/>
              <a:ext cx="834709" cy="226938"/>
              <a:chOff x="8541258" y="2281496"/>
              <a:chExt cx="834709" cy="226938"/>
            </a:xfrm>
          </p:grpSpPr>
          <p:sp>
            <p:nvSpPr>
              <p:cNvPr id="177" name="Google Shape;177;p18"/>
              <p:cNvSpPr/>
              <p:nvPr/>
            </p:nvSpPr>
            <p:spPr>
              <a:xfrm rot="5400000">
                <a:off x="9116912" y="2249379"/>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8"/>
              <p:cNvSpPr/>
              <p:nvPr/>
            </p:nvSpPr>
            <p:spPr>
              <a:xfrm rot="-5400000">
                <a:off x="8917458" y="1905296"/>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79" name="Google Shape;179;p18"/>
          <p:cNvGrpSpPr/>
          <p:nvPr/>
        </p:nvGrpSpPr>
        <p:grpSpPr>
          <a:xfrm>
            <a:off x="597187" y="977673"/>
            <a:ext cx="8723593" cy="3964768"/>
            <a:chOff x="597187" y="977673"/>
            <a:chExt cx="8723593" cy="3964768"/>
          </a:xfrm>
        </p:grpSpPr>
        <p:sp>
          <p:nvSpPr>
            <p:cNvPr id="180" name="Google Shape;180;p18"/>
            <p:cNvSpPr/>
            <p:nvPr/>
          </p:nvSpPr>
          <p:spPr>
            <a:xfrm rot="5400000">
              <a:off x="9080312" y="77726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8"/>
            <p:cNvSpPr/>
            <p:nvPr/>
          </p:nvSpPr>
          <p:spPr>
            <a:xfrm rot="10800000">
              <a:off x="597187" y="450156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2" name="Google Shape;182;p18"/>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83" name="Shape 183"/>
        <p:cNvGrpSpPr/>
        <p:nvPr/>
      </p:nvGrpSpPr>
      <p:grpSpPr>
        <a:xfrm>
          <a:off x="0" y="0"/>
          <a:ext cx="0" cy="0"/>
          <a:chOff x="0" y="0"/>
          <a:chExt cx="0" cy="0"/>
        </a:xfrm>
      </p:grpSpPr>
      <p:sp>
        <p:nvSpPr>
          <p:cNvPr id="184" name="Google Shape;184;p19"/>
          <p:cNvSpPr txBox="1"/>
          <p:nvPr>
            <p:ph type="title"/>
          </p:nvPr>
        </p:nvSpPr>
        <p:spPr>
          <a:xfrm>
            <a:off x="1782650" y="711700"/>
            <a:ext cx="2893200" cy="904500"/>
          </a:xfrm>
          <a:prstGeom prst="rect">
            <a:avLst/>
          </a:prstGeom>
        </p:spPr>
        <p:txBody>
          <a:bodyPr anchorCtr="0" anchor="b" bIns="91425" lIns="91425" spcFirstLastPara="1" rIns="91425" wrap="square" tIns="91425">
            <a:noAutofit/>
          </a:bodyPr>
          <a:lstStyle>
            <a:lvl1pPr lvl="0" rtl="0">
              <a:spcBef>
                <a:spcPts val="0"/>
              </a:spcBef>
              <a:spcAft>
                <a:spcPts val="0"/>
              </a:spcAft>
              <a:buSzPts val="2600"/>
              <a:buNone/>
              <a:defRPr sz="26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85" name="Google Shape;185;p19"/>
          <p:cNvSpPr txBox="1"/>
          <p:nvPr>
            <p:ph idx="1" type="subTitle"/>
          </p:nvPr>
        </p:nvSpPr>
        <p:spPr>
          <a:xfrm>
            <a:off x="1782650" y="1616297"/>
            <a:ext cx="2893200" cy="2815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200"/>
              <a:buChar char="●"/>
              <a:defRPr/>
            </a:lvl1pPr>
            <a:lvl2pPr lvl="1" rtl="0" algn="ctr">
              <a:lnSpc>
                <a:spcPct val="100000"/>
              </a:lnSpc>
              <a:spcBef>
                <a:spcPts val="0"/>
              </a:spcBef>
              <a:spcAft>
                <a:spcPts val="0"/>
              </a:spcAft>
              <a:buClr>
                <a:srgbClr val="E76A28"/>
              </a:buClr>
              <a:buSzPts val="1200"/>
              <a:buFont typeface="Nunito Light"/>
              <a:buChar char="○"/>
              <a:defRPr/>
            </a:lvl2pPr>
            <a:lvl3pPr lvl="2" rtl="0" algn="ctr">
              <a:lnSpc>
                <a:spcPct val="100000"/>
              </a:lnSpc>
              <a:spcBef>
                <a:spcPts val="0"/>
              </a:spcBef>
              <a:spcAft>
                <a:spcPts val="0"/>
              </a:spcAft>
              <a:buClr>
                <a:srgbClr val="E76A28"/>
              </a:buClr>
              <a:buSzPts val="1200"/>
              <a:buFont typeface="Nunito Light"/>
              <a:buChar char="■"/>
              <a:defRPr/>
            </a:lvl3pPr>
            <a:lvl4pPr lvl="3" rtl="0" algn="ctr">
              <a:lnSpc>
                <a:spcPct val="100000"/>
              </a:lnSpc>
              <a:spcBef>
                <a:spcPts val="0"/>
              </a:spcBef>
              <a:spcAft>
                <a:spcPts val="0"/>
              </a:spcAft>
              <a:buClr>
                <a:srgbClr val="E76A28"/>
              </a:buClr>
              <a:buSzPts val="1200"/>
              <a:buFont typeface="Nunito Light"/>
              <a:buChar char="●"/>
              <a:defRPr/>
            </a:lvl4pPr>
            <a:lvl5pPr lvl="4" rtl="0" algn="ctr">
              <a:lnSpc>
                <a:spcPct val="100000"/>
              </a:lnSpc>
              <a:spcBef>
                <a:spcPts val="0"/>
              </a:spcBef>
              <a:spcAft>
                <a:spcPts val="0"/>
              </a:spcAft>
              <a:buClr>
                <a:srgbClr val="E76A28"/>
              </a:buClr>
              <a:buSzPts val="1200"/>
              <a:buFont typeface="Nunito Light"/>
              <a:buChar char="○"/>
              <a:defRPr/>
            </a:lvl5pPr>
            <a:lvl6pPr lvl="5" rtl="0" algn="ctr">
              <a:lnSpc>
                <a:spcPct val="100000"/>
              </a:lnSpc>
              <a:spcBef>
                <a:spcPts val="0"/>
              </a:spcBef>
              <a:spcAft>
                <a:spcPts val="0"/>
              </a:spcAft>
              <a:buClr>
                <a:srgbClr val="999999"/>
              </a:buClr>
              <a:buSzPts val="1200"/>
              <a:buFont typeface="Nunito Light"/>
              <a:buChar char="■"/>
              <a:defRPr/>
            </a:lvl6pPr>
            <a:lvl7pPr lvl="6" rtl="0" algn="ctr">
              <a:lnSpc>
                <a:spcPct val="100000"/>
              </a:lnSpc>
              <a:spcBef>
                <a:spcPts val="0"/>
              </a:spcBef>
              <a:spcAft>
                <a:spcPts val="0"/>
              </a:spcAft>
              <a:buClr>
                <a:srgbClr val="999999"/>
              </a:buClr>
              <a:buSzPts val="1200"/>
              <a:buFont typeface="Nunito Light"/>
              <a:buChar char="●"/>
              <a:defRPr/>
            </a:lvl7pPr>
            <a:lvl8pPr lvl="7" rtl="0" algn="ctr">
              <a:lnSpc>
                <a:spcPct val="100000"/>
              </a:lnSpc>
              <a:spcBef>
                <a:spcPts val="0"/>
              </a:spcBef>
              <a:spcAft>
                <a:spcPts val="0"/>
              </a:spcAft>
              <a:buClr>
                <a:srgbClr val="999999"/>
              </a:buClr>
              <a:buSzPts val="1200"/>
              <a:buFont typeface="Nunito Light"/>
              <a:buChar char="○"/>
              <a:defRPr/>
            </a:lvl8pPr>
            <a:lvl9pPr lvl="8" rtl="0" algn="ctr">
              <a:lnSpc>
                <a:spcPct val="100000"/>
              </a:lnSpc>
              <a:spcBef>
                <a:spcPts val="0"/>
              </a:spcBef>
              <a:spcAft>
                <a:spcPts val="0"/>
              </a:spcAft>
              <a:buClr>
                <a:srgbClr val="999999"/>
              </a:buClr>
              <a:buSzPts val="1200"/>
              <a:buFont typeface="Nunito Light"/>
              <a:buChar char="■"/>
              <a:defRPr/>
            </a:lvl9pPr>
          </a:lstStyle>
          <a:p/>
        </p:txBody>
      </p:sp>
      <p:sp>
        <p:nvSpPr>
          <p:cNvPr id="186" name="Google Shape;186;p19"/>
          <p:cNvSpPr/>
          <p:nvPr>
            <p:ph idx="2" type="pic"/>
          </p:nvPr>
        </p:nvSpPr>
        <p:spPr>
          <a:xfrm>
            <a:off x="4752038" y="824113"/>
            <a:ext cx="2787000" cy="3558300"/>
          </a:xfrm>
          <a:prstGeom prst="rect">
            <a:avLst/>
          </a:prstGeom>
          <a:noFill/>
          <a:ln>
            <a:noFill/>
          </a:ln>
        </p:spPr>
      </p:sp>
      <p:grpSp>
        <p:nvGrpSpPr>
          <p:cNvPr id="187" name="Google Shape;187;p19"/>
          <p:cNvGrpSpPr/>
          <p:nvPr/>
        </p:nvGrpSpPr>
        <p:grpSpPr>
          <a:xfrm>
            <a:off x="260189" y="195827"/>
            <a:ext cx="7049955" cy="4729917"/>
            <a:chOff x="260189" y="195827"/>
            <a:chExt cx="7049955" cy="4729917"/>
          </a:xfrm>
        </p:grpSpPr>
        <p:grpSp>
          <p:nvGrpSpPr>
            <p:cNvPr id="188" name="Google Shape;188;p19"/>
            <p:cNvGrpSpPr/>
            <p:nvPr/>
          </p:nvGrpSpPr>
          <p:grpSpPr>
            <a:xfrm rot="-5400000">
              <a:off x="6786639" y="4402239"/>
              <a:ext cx="177741" cy="869269"/>
              <a:chOff x="8535452" y="1548052"/>
              <a:chExt cx="177741" cy="869269"/>
            </a:xfrm>
          </p:grpSpPr>
          <p:sp>
            <p:nvSpPr>
              <p:cNvPr id="189" name="Google Shape;189;p19"/>
              <p:cNvSpPr/>
              <p:nvPr/>
            </p:nvSpPr>
            <p:spPr>
              <a:xfrm rot="10800000">
                <a:off x="8670077" y="15480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19"/>
              <p:cNvSpPr/>
              <p:nvPr/>
            </p:nvSpPr>
            <p:spPr>
              <a:xfrm rot="10800000">
                <a:off x="8535452" y="1942327"/>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1" name="Google Shape;191;p19"/>
            <p:cNvGrpSpPr/>
            <p:nvPr/>
          </p:nvGrpSpPr>
          <p:grpSpPr>
            <a:xfrm rot="10800000">
              <a:off x="260189" y="195827"/>
              <a:ext cx="177741" cy="687344"/>
              <a:chOff x="8535452" y="1335702"/>
              <a:chExt cx="177741" cy="687344"/>
            </a:xfrm>
          </p:grpSpPr>
          <p:sp>
            <p:nvSpPr>
              <p:cNvPr id="192" name="Google Shape;192;p19"/>
              <p:cNvSpPr/>
              <p:nvPr/>
            </p:nvSpPr>
            <p:spPr>
              <a:xfrm rot="10800000">
                <a:off x="8670077" y="15480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9"/>
              <p:cNvSpPr/>
              <p:nvPr/>
            </p:nvSpPr>
            <p:spPr>
              <a:xfrm rot="10800000">
                <a:off x="8535452" y="13357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94" name="Google Shape;194;p19"/>
          <p:cNvGrpSpPr/>
          <p:nvPr/>
        </p:nvGrpSpPr>
        <p:grpSpPr>
          <a:xfrm>
            <a:off x="-867949" y="-315450"/>
            <a:ext cx="10098949" cy="5241212"/>
            <a:chOff x="-867949" y="-315450"/>
            <a:chExt cx="10098949" cy="5241212"/>
          </a:xfrm>
        </p:grpSpPr>
        <p:sp>
          <p:nvSpPr>
            <p:cNvPr id="195" name="Google Shape;195;p19"/>
            <p:cNvSpPr/>
            <p:nvPr/>
          </p:nvSpPr>
          <p:spPr>
            <a:xfrm>
              <a:off x="6756300" y="4613375"/>
              <a:ext cx="2474700" cy="312375"/>
            </a:xfrm>
            <a:custGeom>
              <a:rect b="b" l="l" r="r" t="t"/>
              <a:pathLst>
                <a:path extrusionOk="0" h="12495" w="98988">
                  <a:moveTo>
                    <a:pt x="0" y="0"/>
                  </a:moveTo>
                  <a:lnTo>
                    <a:pt x="37363" y="0"/>
                  </a:lnTo>
                  <a:lnTo>
                    <a:pt x="49858" y="12495"/>
                  </a:lnTo>
                  <a:lnTo>
                    <a:pt x="98988" y="12495"/>
                  </a:lnTo>
                </a:path>
              </a:pathLst>
            </a:custGeom>
            <a:noFill/>
            <a:ln cap="flat" cmpd="sng" w="9525">
              <a:solidFill>
                <a:schemeClr val="accent1"/>
              </a:solidFill>
              <a:prstDash val="solid"/>
              <a:round/>
              <a:headEnd len="med" w="med" type="none"/>
              <a:tailEnd len="med" w="med" type="none"/>
            </a:ln>
          </p:spPr>
        </p:sp>
        <p:grpSp>
          <p:nvGrpSpPr>
            <p:cNvPr id="196" name="Google Shape;196;p19"/>
            <p:cNvGrpSpPr/>
            <p:nvPr/>
          </p:nvGrpSpPr>
          <p:grpSpPr>
            <a:xfrm flipH="1" rot="-5400000">
              <a:off x="8430782" y="4500446"/>
              <a:ext cx="493321" cy="357312"/>
              <a:chOff x="1722354" y="229144"/>
              <a:chExt cx="1748744" cy="1266614"/>
            </a:xfrm>
          </p:grpSpPr>
          <p:sp>
            <p:nvSpPr>
              <p:cNvPr id="197" name="Google Shape;197;p19"/>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19"/>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99" name="Google Shape;199;p19"/>
            <p:cNvSpPr/>
            <p:nvPr/>
          </p:nvSpPr>
          <p:spPr>
            <a:xfrm>
              <a:off x="-174975" y="-315450"/>
              <a:ext cx="1914059" cy="4400511"/>
            </a:xfrm>
            <a:custGeom>
              <a:rect b="b" l="l" r="r" t="t"/>
              <a:pathLst>
                <a:path extrusionOk="0" h="126889" w="55192">
                  <a:moveTo>
                    <a:pt x="0" y="126889"/>
                  </a:moveTo>
                  <a:lnTo>
                    <a:pt x="24140" y="102749"/>
                  </a:lnTo>
                  <a:lnTo>
                    <a:pt x="24140" y="42943"/>
                  </a:lnTo>
                  <a:lnTo>
                    <a:pt x="55192" y="25015"/>
                  </a:lnTo>
                  <a:lnTo>
                    <a:pt x="55192" y="0"/>
                  </a:lnTo>
                </a:path>
              </a:pathLst>
            </a:custGeom>
            <a:noFill/>
            <a:ln cap="flat" cmpd="sng" w="9525">
              <a:solidFill>
                <a:schemeClr val="accent1"/>
              </a:solidFill>
              <a:prstDash val="solid"/>
              <a:round/>
              <a:headEnd len="med" w="med" type="none"/>
              <a:tailEnd len="med" w="med" type="none"/>
            </a:ln>
          </p:spPr>
        </p:sp>
        <p:grpSp>
          <p:nvGrpSpPr>
            <p:cNvPr id="200" name="Google Shape;200;p19"/>
            <p:cNvGrpSpPr/>
            <p:nvPr/>
          </p:nvGrpSpPr>
          <p:grpSpPr>
            <a:xfrm rot="10800000">
              <a:off x="662657" y="2962921"/>
              <a:ext cx="493321" cy="357312"/>
              <a:chOff x="1722354" y="229144"/>
              <a:chExt cx="1748744" cy="1266614"/>
            </a:xfrm>
          </p:grpSpPr>
          <p:sp>
            <p:nvSpPr>
              <p:cNvPr id="201" name="Google Shape;201;p19"/>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9"/>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3" name="Google Shape;203;p19"/>
            <p:cNvGrpSpPr/>
            <p:nvPr/>
          </p:nvGrpSpPr>
          <p:grpSpPr>
            <a:xfrm>
              <a:off x="-867949" y="1748040"/>
              <a:ext cx="1530153" cy="273510"/>
              <a:chOff x="-6675" y="2881558"/>
              <a:chExt cx="9140700" cy="2059567"/>
            </a:xfrm>
          </p:grpSpPr>
          <p:cxnSp>
            <p:nvCxnSpPr>
              <p:cNvPr id="204" name="Google Shape;204;p19"/>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05" name="Google Shape;205;p19"/>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06" name="Google Shape;206;p19"/>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07" name="Google Shape;207;p19"/>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08" name="Google Shape;208;p19"/>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grpSp>
        <p:nvGrpSpPr>
          <p:cNvPr id="209" name="Google Shape;209;p19"/>
          <p:cNvGrpSpPr/>
          <p:nvPr/>
        </p:nvGrpSpPr>
        <p:grpSpPr>
          <a:xfrm>
            <a:off x="609462" y="-114064"/>
            <a:ext cx="8313331" cy="4565380"/>
            <a:chOff x="609462" y="-114064"/>
            <a:chExt cx="8313331" cy="4565380"/>
          </a:xfrm>
        </p:grpSpPr>
        <p:sp>
          <p:nvSpPr>
            <p:cNvPr id="210" name="Google Shape;210;p19"/>
            <p:cNvSpPr/>
            <p:nvPr/>
          </p:nvSpPr>
          <p:spPr>
            <a:xfrm rot="10800000">
              <a:off x="8882737" y="401043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9"/>
            <p:cNvSpPr/>
            <p:nvPr/>
          </p:nvSpPr>
          <p:spPr>
            <a:xfrm rot="10800000">
              <a:off x="609462" y="-114064"/>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12" name="Shape 212"/>
        <p:cNvGrpSpPr/>
        <p:nvPr/>
      </p:nvGrpSpPr>
      <p:grpSpPr>
        <a:xfrm>
          <a:off x="0" y="0"/>
          <a:ext cx="0" cy="0"/>
          <a:chOff x="0" y="0"/>
          <a:chExt cx="0" cy="0"/>
        </a:xfrm>
      </p:grpSpPr>
      <p:sp>
        <p:nvSpPr>
          <p:cNvPr id="213" name="Google Shape;213;p20"/>
          <p:cNvSpPr txBox="1"/>
          <p:nvPr>
            <p:ph type="title"/>
          </p:nvPr>
        </p:nvSpPr>
        <p:spPr>
          <a:xfrm>
            <a:off x="2317950" y="1307100"/>
            <a:ext cx="4508100" cy="1883100"/>
          </a:xfrm>
          <a:prstGeom prst="rect">
            <a:avLst/>
          </a:prstGeom>
        </p:spPr>
        <p:txBody>
          <a:bodyPr anchorCtr="0" anchor="ctr" bIns="91425" lIns="91425" spcFirstLastPara="1" rIns="91425" wrap="square" tIns="91425">
            <a:noAutofit/>
          </a:bodyPr>
          <a:lstStyle>
            <a:lvl1pPr lvl="0" rtl="0" algn="ctr">
              <a:lnSpc>
                <a:spcPct val="80000"/>
              </a:lnSpc>
              <a:spcBef>
                <a:spcPts val="0"/>
              </a:spcBef>
              <a:spcAft>
                <a:spcPts val="0"/>
              </a:spcAft>
              <a:buSzPts val="6000"/>
              <a:buNone/>
              <a:defRPr sz="6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grpSp>
        <p:nvGrpSpPr>
          <p:cNvPr id="214" name="Google Shape;214;p20"/>
          <p:cNvGrpSpPr/>
          <p:nvPr/>
        </p:nvGrpSpPr>
        <p:grpSpPr>
          <a:xfrm rot="10800000">
            <a:off x="7395131" y="4086605"/>
            <a:ext cx="4791669" cy="923822"/>
            <a:chOff x="-78438" y="3775205"/>
            <a:chExt cx="4791669" cy="923822"/>
          </a:xfrm>
        </p:grpSpPr>
        <p:cxnSp>
          <p:nvCxnSpPr>
            <p:cNvPr id="215" name="Google Shape;215;p20"/>
            <p:cNvCxnSpPr/>
            <p:nvPr/>
          </p:nvCxnSpPr>
          <p:spPr>
            <a:xfrm>
              <a:off x="1857762" y="2762827"/>
              <a:ext cx="0" cy="3872400"/>
            </a:xfrm>
            <a:prstGeom prst="straightConnector1">
              <a:avLst/>
            </a:prstGeom>
            <a:noFill/>
            <a:ln cap="flat" cmpd="sng" w="9525">
              <a:solidFill>
                <a:schemeClr val="accent1"/>
              </a:solidFill>
              <a:prstDash val="solid"/>
              <a:round/>
              <a:headEnd len="med" w="med" type="none"/>
              <a:tailEnd len="med" w="med" type="none"/>
            </a:ln>
          </p:spPr>
        </p:cxnSp>
        <p:cxnSp>
          <p:nvCxnSpPr>
            <p:cNvPr id="216" name="Google Shape;216;p20"/>
            <p:cNvCxnSpPr/>
            <p:nvPr/>
          </p:nvCxnSpPr>
          <p:spPr>
            <a:xfrm rot="-5400000">
              <a:off x="3789591" y="3940627"/>
              <a:ext cx="764100" cy="752700"/>
            </a:xfrm>
            <a:prstGeom prst="straightConnector1">
              <a:avLst/>
            </a:prstGeom>
            <a:noFill/>
            <a:ln cap="flat" cmpd="sng" w="9525">
              <a:solidFill>
                <a:schemeClr val="accent1"/>
              </a:solidFill>
              <a:prstDash val="solid"/>
              <a:round/>
              <a:headEnd len="med" w="med" type="none"/>
              <a:tailEnd len="med" w="med" type="none"/>
            </a:ln>
          </p:spPr>
        </p:cxnSp>
        <p:sp>
          <p:nvSpPr>
            <p:cNvPr id="217" name="Google Shape;217;p20"/>
            <p:cNvSpPr/>
            <p:nvPr/>
          </p:nvSpPr>
          <p:spPr>
            <a:xfrm>
              <a:off x="4519806" y="3775205"/>
              <a:ext cx="193425" cy="191350"/>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8" name="Google Shape;218;p20"/>
          <p:cNvGrpSpPr/>
          <p:nvPr/>
        </p:nvGrpSpPr>
        <p:grpSpPr>
          <a:xfrm>
            <a:off x="527082" y="3400311"/>
            <a:ext cx="8344568" cy="1243755"/>
            <a:chOff x="527082" y="3400311"/>
            <a:chExt cx="8344568" cy="1243755"/>
          </a:xfrm>
        </p:grpSpPr>
        <p:sp>
          <p:nvSpPr>
            <p:cNvPr id="219" name="Google Shape;219;p20"/>
            <p:cNvSpPr/>
            <p:nvPr/>
          </p:nvSpPr>
          <p:spPr>
            <a:xfrm flipH="1">
              <a:off x="527082" y="340031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20"/>
            <p:cNvSpPr/>
            <p:nvPr/>
          </p:nvSpPr>
          <p:spPr>
            <a:xfrm flipH="1" rot="5400000">
              <a:off x="8631182" y="4403598"/>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1" name="Google Shape;221;p20"/>
          <p:cNvGrpSpPr/>
          <p:nvPr/>
        </p:nvGrpSpPr>
        <p:grpSpPr>
          <a:xfrm>
            <a:off x="-3151463" y="-3408103"/>
            <a:ext cx="11831666" cy="9065208"/>
            <a:chOff x="-3151463" y="-3408103"/>
            <a:chExt cx="11831666" cy="9065208"/>
          </a:xfrm>
        </p:grpSpPr>
        <p:grpSp>
          <p:nvGrpSpPr>
            <p:cNvPr id="222" name="Google Shape;222;p20"/>
            <p:cNvGrpSpPr/>
            <p:nvPr/>
          </p:nvGrpSpPr>
          <p:grpSpPr>
            <a:xfrm flipH="1" rot="10800000">
              <a:off x="309699" y="2296620"/>
              <a:ext cx="681217" cy="3360485"/>
              <a:chOff x="1337800" y="-2525590"/>
              <a:chExt cx="1498167" cy="7390555"/>
            </a:xfrm>
          </p:grpSpPr>
          <p:cxnSp>
            <p:nvCxnSpPr>
              <p:cNvPr id="223" name="Google Shape;223;p20"/>
              <p:cNvCxnSpPr/>
              <p:nvPr/>
            </p:nvCxnSpPr>
            <p:spPr>
              <a:xfrm rot="10800000">
                <a:off x="1337800" y="-2525590"/>
                <a:ext cx="0" cy="5870700"/>
              </a:xfrm>
              <a:prstGeom prst="straightConnector1">
                <a:avLst/>
              </a:prstGeom>
              <a:noFill/>
              <a:ln cap="flat" cmpd="sng" w="9525">
                <a:solidFill>
                  <a:schemeClr val="lt1"/>
                </a:solidFill>
                <a:prstDash val="solid"/>
                <a:round/>
                <a:headEnd len="med" w="med" type="none"/>
                <a:tailEnd len="med" w="med" type="none"/>
              </a:ln>
            </p:spPr>
          </p:cxnSp>
          <p:cxnSp>
            <p:nvCxnSpPr>
              <p:cNvPr id="224" name="Google Shape;224;p20"/>
              <p:cNvCxnSpPr/>
              <p:nvPr/>
            </p:nvCxnSpPr>
            <p:spPr>
              <a:xfrm>
                <a:off x="1337800" y="3347125"/>
                <a:ext cx="1158600" cy="1141200"/>
              </a:xfrm>
              <a:prstGeom prst="straightConnector1">
                <a:avLst/>
              </a:prstGeom>
              <a:noFill/>
              <a:ln cap="flat" cmpd="sng" w="9525">
                <a:solidFill>
                  <a:schemeClr val="lt1"/>
                </a:solidFill>
                <a:prstDash val="solid"/>
                <a:round/>
                <a:headEnd len="med" w="med" type="none"/>
                <a:tailEnd len="med" w="med" type="none"/>
              </a:ln>
            </p:spPr>
          </p:cxnSp>
          <p:sp>
            <p:nvSpPr>
              <p:cNvPr id="225" name="Google Shape;225;p20"/>
              <p:cNvSpPr/>
              <p:nvPr/>
            </p:nvSpPr>
            <p:spPr>
              <a:xfrm rot="5400000">
                <a:off x="2412855" y="4441854"/>
                <a:ext cx="425397" cy="420826"/>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6" name="Google Shape;226;p20"/>
            <p:cNvGrpSpPr/>
            <p:nvPr/>
          </p:nvGrpSpPr>
          <p:grpSpPr>
            <a:xfrm flipH="1">
              <a:off x="7998987" y="-1945430"/>
              <a:ext cx="681217" cy="3360485"/>
              <a:chOff x="1337800" y="-2525590"/>
              <a:chExt cx="1498167" cy="7390555"/>
            </a:xfrm>
          </p:grpSpPr>
          <p:cxnSp>
            <p:nvCxnSpPr>
              <p:cNvPr id="227" name="Google Shape;227;p20"/>
              <p:cNvCxnSpPr/>
              <p:nvPr/>
            </p:nvCxnSpPr>
            <p:spPr>
              <a:xfrm rot="10800000">
                <a:off x="1337800" y="-2525590"/>
                <a:ext cx="0" cy="5870700"/>
              </a:xfrm>
              <a:prstGeom prst="straightConnector1">
                <a:avLst/>
              </a:prstGeom>
              <a:noFill/>
              <a:ln cap="flat" cmpd="sng" w="9525">
                <a:solidFill>
                  <a:schemeClr val="accent2"/>
                </a:solidFill>
                <a:prstDash val="solid"/>
                <a:round/>
                <a:headEnd len="med" w="med" type="none"/>
                <a:tailEnd len="med" w="med" type="none"/>
              </a:ln>
            </p:spPr>
          </p:cxnSp>
          <p:cxnSp>
            <p:nvCxnSpPr>
              <p:cNvPr id="228" name="Google Shape;228;p20"/>
              <p:cNvCxnSpPr/>
              <p:nvPr/>
            </p:nvCxnSpPr>
            <p:spPr>
              <a:xfrm>
                <a:off x="1337800" y="3347125"/>
                <a:ext cx="1158600" cy="1141200"/>
              </a:xfrm>
              <a:prstGeom prst="straightConnector1">
                <a:avLst/>
              </a:prstGeom>
              <a:noFill/>
              <a:ln cap="flat" cmpd="sng" w="9525">
                <a:solidFill>
                  <a:schemeClr val="accent2"/>
                </a:solidFill>
                <a:prstDash val="solid"/>
                <a:round/>
                <a:headEnd len="med" w="med" type="none"/>
                <a:tailEnd len="med" w="med" type="none"/>
              </a:ln>
            </p:spPr>
          </p:cxnSp>
          <p:sp>
            <p:nvSpPr>
              <p:cNvPr id="229" name="Google Shape;229;p20"/>
              <p:cNvSpPr/>
              <p:nvPr/>
            </p:nvSpPr>
            <p:spPr>
              <a:xfrm rot="5400000">
                <a:off x="2412855" y="4441854"/>
                <a:ext cx="425397" cy="420826"/>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0" name="Google Shape;230;p20"/>
            <p:cNvGrpSpPr/>
            <p:nvPr/>
          </p:nvGrpSpPr>
          <p:grpSpPr>
            <a:xfrm flipH="1" rot="-5400000">
              <a:off x="-12066" y="-1786200"/>
              <a:ext cx="3859204" cy="615399"/>
              <a:chOff x="-6675" y="307100"/>
              <a:chExt cx="9140700" cy="4634025"/>
            </a:xfrm>
          </p:grpSpPr>
          <p:cxnSp>
            <p:nvCxnSpPr>
              <p:cNvPr id="231" name="Google Shape;231;p20"/>
              <p:cNvCxnSpPr/>
              <p:nvPr/>
            </p:nvCxnSpPr>
            <p:spPr>
              <a:xfrm>
                <a:off x="-6675" y="30710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32" name="Google Shape;232;p20"/>
              <p:cNvCxnSpPr/>
              <p:nvPr/>
            </p:nvCxnSpPr>
            <p:spPr>
              <a:xfrm>
                <a:off x="-6675" y="133688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33" name="Google Shape;233;p20"/>
              <p:cNvCxnSpPr/>
              <p:nvPr/>
            </p:nvCxnSpPr>
            <p:spPr>
              <a:xfrm>
                <a:off x="-6675" y="82199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34" name="Google Shape;234;p20"/>
              <p:cNvCxnSpPr/>
              <p:nvPr/>
            </p:nvCxnSpPr>
            <p:spPr>
              <a:xfrm>
                <a:off x="-6675" y="1851775"/>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35" name="Google Shape;235;p20"/>
              <p:cNvCxnSpPr/>
              <p:nvPr/>
            </p:nvCxnSpPr>
            <p:spPr>
              <a:xfrm>
                <a:off x="-6675" y="2366667"/>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36" name="Google Shape;236;p20"/>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37" name="Google Shape;237;p20"/>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38" name="Google Shape;238;p20"/>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39" name="Google Shape;239;p20"/>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40" name="Google Shape;240;p20"/>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sp>
          <p:nvSpPr>
            <p:cNvPr id="241" name="Google Shape;241;p20"/>
            <p:cNvSpPr/>
            <p:nvPr/>
          </p:nvSpPr>
          <p:spPr>
            <a:xfrm flipH="1">
              <a:off x="-3151463" y="451100"/>
              <a:ext cx="6471825" cy="764225"/>
            </a:xfrm>
            <a:custGeom>
              <a:rect b="b" l="l" r="r" t="t"/>
              <a:pathLst>
                <a:path extrusionOk="0" h="30569" w="258873">
                  <a:moveTo>
                    <a:pt x="0" y="0"/>
                  </a:moveTo>
                  <a:lnTo>
                    <a:pt x="76910" y="0"/>
                  </a:lnTo>
                  <a:lnTo>
                    <a:pt x="107480" y="30569"/>
                  </a:lnTo>
                  <a:lnTo>
                    <a:pt x="167406" y="30569"/>
                  </a:lnTo>
                  <a:lnTo>
                    <a:pt x="176418" y="14960"/>
                  </a:lnTo>
                  <a:lnTo>
                    <a:pt x="258873" y="14960"/>
                  </a:lnTo>
                  <a:lnTo>
                    <a:pt x="258873" y="10918"/>
                  </a:lnTo>
                </a:path>
              </a:pathLst>
            </a:custGeom>
            <a:noFill/>
            <a:ln cap="flat" cmpd="sng" w="9525">
              <a:solidFill>
                <a:schemeClr val="accent1"/>
              </a:solidFill>
              <a:prstDash val="solid"/>
              <a:round/>
              <a:headEnd len="med" w="med" type="none"/>
              <a:tailEnd len="med" w="med" type="none"/>
            </a:ln>
          </p:spPr>
        </p:sp>
      </p:grpSp>
      <p:grpSp>
        <p:nvGrpSpPr>
          <p:cNvPr id="242" name="Google Shape;242;p20"/>
          <p:cNvGrpSpPr/>
          <p:nvPr/>
        </p:nvGrpSpPr>
        <p:grpSpPr>
          <a:xfrm>
            <a:off x="547096" y="974375"/>
            <a:ext cx="9244448" cy="3848385"/>
            <a:chOff x="547096" y="974375"/>
            <a:chExt cx="9244448" cy="3848385"/>
          </a:xfrm>
        </p:grpSpPr>
        <p:grpSp>
          <p:nvGrpSpPr>
            <p:cNvPr id="243" name="Google Shape;243;p20"/>
            <p:cNvGrpSpPr/>
            <p:nvPr/>
          </p:nvGrpSpPr>
          <p:grpSpPr>
            <a:xfrm>
              <a:off x="547096" y="3571493"/>
              <a:ext cx="9010768" cy="1251268"/>
              <a:chOff x="547096" y="3571493"/>
              <a:chExt cx="9010768" cy="1251268"/>
            </a:xfrm>
          </p:grpSpPr>
          <p:grpSp>
            <p:nvGrpSpPr>
              <p:cNvPr id="244" name="Google Shape;244;p20"/>
              <p:cNvGrpSpPr/>
              <p:nvPr/>
            </p:nvGrpSpPr>
            <p:grpSpPr>
              <a:xfrm>
                <a:off x="547096" y="3613321"/>
                <a:ext cx="269696" cy="1209440"/>
                <a:chOff x="803996" y="3613321"/>
                <a:chExt cx="269696" cy="1209440"/>
              </a:xfrm>
            </p:grpSpPr>
            <p:sp>
              <p:nvSpPr>
                <p:cNvPr id="245" name="Google Shape;245;p20"/>
                <p:cNvSpPr/>
                <p:nvPr/>
              </p:nvSpPr>
              <p:spPr>
                <a:xfrm flipH="1" rot="10800000">
                  <a:off x="803996" y="4347766"/>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0"/>
                <p:cNvSpPr/>
                <p:nvPr/>
              </p:nvSpPr>
              <p:spPr>
                <a:xfrm flipH="1" rot="10800000">
                  <a:off x="998591" y="3613321"/>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7" name="Google Shape;247;p20"/>
              <p:cNvGrpSpPr/>
              <p:nvPr/>
            </p:nvGrpSpPr>
            <p:grpSpPr>
              <a:xfrm rot="5400000">
                <a:off x="8818296" y="3101621"/>
                <a:ext cx="269696" cy="1209440"/>
                <a:chOff x="803996" y="3613321"/>
                <a:chExt cx="269696" cy="1209440"/>
              </a:xfrm>
            </p:grpSpPr>
            <p:sp>
              <p:nvSpPr>
                <p:cNvPr id="248" name="Google Shape;248;p20"/>
                <p:cNvSpPr/>
                <p:nvPr/>
              </p:nvSpPr>
              <p:spPr>
                <a:xfrm flipH="1" rot="10800000">
                  <a:off x="803996" y="4347766"/>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20"/>
                <p:cNvSpPr/>
                <p:nvPr/>
              </p:nvSpPr>
              <p:spPr>
                <a:xfrm flipH="1" rot="10800000">
                  <a:off x="998591" y="3613321"/>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50" name="Google Shape;250;p20"/>
            <p:cNvGrpSpPr/>
            <p:nvPr/>
          </p:nvGrpSpPr>
          <p:grpSpPr>
            <a:xfrm>
              <a:off x="8680200" y="974375"/>
              <a:ext cx="1111343" cy="1111343"/>
              <a:chOff x="8307725" y="278700"/>
              <a:chExt cx="1111343" cy="1111343"/>
            </a:xfrm>
          </p:grpSpPr>
          <p:sp>
            <p:nvSpPr>
              <p:cNvPr id="251" name="Google Shape;251;p20"/>
              <p:cNvSpPr/>
              <p:nvPr/>
            </p:nvSpPr>
            <p:spPr>
              <a:xfrm>
                <a:off x="8307725" y="278700"/>
                <a:ext cx="1111343" cy="1111343"/>
              </a:xfrm>
              <a:custGeom>
                <a:rect b="b" l="l" r="r" t="t"/>
                <a:pathLst>
                  <a:path extrusionOk="0" fill="none" h="17396" w="17396">
                    <a:moveTo>
                      <a:pt x="8698" y="1"/>
                    </a:moveTo>
                    <a:cubicBezTo>
                      <a:pt x="13503" y="1"/>
                      <a:pt x="17395" y="3893"/>
                      <a:pt x="17395" y="8698"/>
                    </a:cubicBezTo>
                    <a:cubicBezTo>
                      <a:pt x="17395" y="13496"/>
                      <a:pt x="13503" y="17396"/>
                      <a:pt x="8698" y="17396"/>
                    </a:cubicBezTo>
                    <a:cubicBezTo>
                      <a:pt x="3900" y="17396"/>
                      <a:pt x="1" y="13496"/>
                      <a:pt x="1" y="8698"/>
                    </a:cubicBezTo>
                    <a:cubicBezTo>
                      <a:pt x="1" y="3893"/>
                      <a:pt x="3900" y="1"/>
                      <a:pt x="8698" y="1"/>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20"/>
              <p:cNvSpPr/>
              <p:nvPr/>
            </p:nvSpPr>
            <p:spPr>
              <a:xfrm>
                <a:off x="8481362" y="452337"/>
                <a:ext cx="764065" cy="762212"/>
              </a:xfrm>
              <a:custGeom>
                <a:rect b="b" l="l" r="r" t="t"/>
                <a:pathLst>
                  <a:path extrusionOk="0" fill="none" h="11931" w="11960">
                    <a:moveTo>
                      <a:pt x="5980" y="1"/>
                    </a:moveTo>
                    <a:cubicBezTo>
                      <a:pt x="9271" y="1"/>
                      <a:pt x="11960" y="2653"/>
                      <a:pt x="11960" y="5980"/>
                    </a:cubicBezTo>
                    <a:cubicBezTo>
                      <a:pt x="11960" y="9271"/>
                      <a:pt x="9271" y="11931"/>
                      <a:pt x="5980" y="11931"/>
                    </a:cubicBezTo>
                    <a:cubicBezTo>
                      <a:pt x="2690" y="11931"/>
                      <a:pt x="1" y="9271"/>
                      <a:pt x="1" y="5980"/>
                    </a:cubicBezTo>
                    <a:cubicBezTo>
                      <a:pt x="1" y="2653"/>
                      <a:pt x="2690" y="1"/>
                      <a:pt x="5980" y="1"/>
                    </a:cubicBezTo>
                    <a:close/>
                  </a:path>
                </a:pathLst>
              </a:custGeom>
              <a:no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53" name="Shape 253"/>
        <p:cNvGrpSpPr/>
        <p:nvPr/>
      </p:nvGrpSpPr>
      <p:grpSpPr>
        <a:xfrm>
          <a:off x="0" y="0"/>
          <a:ext cx="0" cy="0"/>
          <a:chOff x="0" y="0"/>
          <a:chExt cx="0" cy="0"/>
        </a:xfrm>
      </p:grpSpPr>
      <p:sp>
        <p:nvSpPr>
          <p:cNvPr id="254" name="Google Shape;254;p21"/>
          <p:cNvSpPr txBox="1"/>
          <p:nvPr>
            <p:ph type="title"/>
          </p:nvPr>
        </p:nvSpPr>
        <p:spPr>
          <a:xfrm>
            <a:off x="2135550" y="1857350"/>
            <a:ext cx="4872900" cy="12495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7000"/>
              <a:buNone/>
              <a:defRPr sz="7000"/>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
        <p:nvSpPr>
          <p:cNvPr id="255" name="Google Shape;255;p21"/>
          <p:cNvSpPr txBox="1"/>
          <p:nvPr>
            <p:ph idx="1" type="subTitle"/>
          </p:nvPr>
        </p:nvSpPr>
        <p:spPr>
          <a:xfrm>
            <a:off x="2135550" y="3106975"/>
            <a:ext cx="4872900" cy="671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600"/>
              <a:buFont typeface="Hanken Grotesk"/>
              <a:buNone/>
              <a:defRPr sz="1600">
                <a:latin typeface="Hanken Grotesk"/>
                <a:ea typeface="Hanken Grotesk"/>
                <a:cs typeface="Hanken Grotesk"/>
                <a:sym typeface="Hanken Grotesk"/>
              </a:defRPr>
            </a:lvl2pPr>
            <a:lvl3pPr lvl="2" rtl="0" algn="ctr">
              <a:lnSpc>
                <a:spcPct val="100000"/>
              </a:lnSpc>
              <a:spcBef>
                <a:spcPts val="0"/>
              </a:spcBef>
              <a:spcAft>
                <a:spcPts val="0"/>
              </a:spcAft>
              <a:buSzPts val="1600"/>
              <a:buFont typeface="Hanken Grotesk"/>
              <a:buNone/>
              <a:defRPr sz="1600">
                <a:latin typeface="Hanken Grotesk"/>
                <a:ea typeface="Hanken Grotesk"/>
                <a:cs typeface="Hanken Grotesk"/>
                <a:sym typeface="Hanken Grotesk"/>
              </a:defRPr>
            </a:lvl3pPr>
            <a:lvl4pPr lvl="3" rtl="0" algn="ctr">
              <a:lnSpc>
                <a:spcPct val="100000"/>
              </a:lnSpc>
              <a:spcBef>
                <a:spcPts val="0"/>
              </a:spcBef>
              <a:spcAft>
                <a:spcPts val="0"/>
              </a:spcAft>
              <a:buSzPts val="1600"/>
              <a:buFont typeface="Hanken Grotesk"/>
              <a:buNone/>
              <a:defRPr sz="1600">
                <a:latin typeface="Hanken Grotesk"/>
                <a:ea typeface="Hanken Grotesk"/>
                <a:cs typeface="Hanken Grotesk"/>
                <a:sym typeface="Hanken Grotesk"/>
              </a:defRPr>
            </a:lvl4pPr>
            <a:lvl5pPr lvl="4" rtl="0" algn="ctr">
              <a:lnSpc>
                <a:spcPct val="100000"/>
              </a:lnSpc>
              <a:spcBef>
                <a:spcPts val="0"/>
              </a:spcBef>
              <a:spcAft>
                <a:spcPts val="0"/>
              </a:spcAft>
              <a:buSzPts val="1600"/>
              <a:buFont typeface="Hanken Grotesk"/>
              <a:buNone/>
              <a:defRPr sz="1600">
                <a:latin typeface="Hanken Grotesk"/>
                <a:ea typeface="Hanken Grotesk"/>
                <a:cs typeface="Hanken Grotesk"/>
                <a:sym typeface="Hanken Grotesk"/>
              </a:defRPr>
            </a:lvl5pPr>
            <a:lvl6pPr lvl="5" rtl="0" algn="ctr">
              <a:lnSpc>
                <a:spcPct val="100000"/>
              </a:lnSpc>
              <a:spcBef>
                <a:spcPts val="0"/>
              </a:spcBef>
              <a:spcAft>
                <a:spcPts val="0"/>
              </a:spcAft>
              <a:buSzPts val="1600"/>
              <a:buFont typeface="Hanken Grotesk"/>
              <a:buNone/>
              <a:defRPr sz="1600">
                <a:latin typeface="Hanken Grotesk"/>
                <a:ea typeface="Hanken Grotesk"/>
                <a:cs typeface="Hanken Grotesk"/>
                <a:sym typeface="Hanken Grotesk"/>
              </a:defRPr>
            </a:lvl6pPr>
            <a:lvl7pPr lvl="6" rtl="0" algn="ctr">
              <a:lnSpc>
                <a:spcPct val="100000"/>
              </a:lnSpc>
              <a:spcBef>
                <a:spcPts val="0"/>
              </a:spcBef>
              <a:spcAft>
                <a:spcPts val="0"/>
              </a:spcAft>
              <a:buSzPts val="1600"/>
              <a:buFont typeface="Hanken Grotesk"/>
              <a:buNone/>
              <a:defRPr sz="1600">
                <a:latin typeface="Hanken Grotesk"/>
                <a:ea typeface="Hanken Grotesk"/>
                <a:cs typeface="Hanken Grotesk"/>
                <a:sym typeface="Hanken Grotesk"/>
              </a:defRPr>
            </a:lvl7pPr>
            <a:lvl8pPr lvl="7" rtl="0" algn="ctr">
              <a:lnSpc>
                <a:spcPct val="100000"/>
              </a:lnSpc>
              <a:spcBef>
                <a:spcPts val="0"/>
              </a:spcBef>
              <a:spcAft>
                <a:spcPts val="0"/>
              </a:spcAft>
              <a:buSzPts val="1600"/>
              <a:buFont typeface="Hanken Grotesk"/>
              <a:buNone/>
              <a:defRPr sz="1600">
                <a:latin typeface="Hanken Grotesk"/>
                <a:ea typeface="Hanken Grotesk"/>
                <a:cs typeface="Hanken Grotesk"/>
                <a:sym typeface="Hanken Grotesk"/>
              </a:defRPr>
            </a:lvl8pPr>
            <a:lvl9pPr lvl="8" rtl="0" algn="ctr">
              <a:lnSpc>
                <a:spcPct val="100000"/>
              </a:lnSpc>
              <a:spcBef>
                <a:spcPts val="0"/>
              </a:spcBef>
              <a:spcAft>
                <a:spcPts val="0"/>
              </a:spcAft>
              <a:buSzPts val="1600"/>
              <a:buFont typeface="Hanken Grotesk"/>
              <a:buNone/>
              <a:defRPr sz="1600">
                <a:latin typeface="Hanken Grotesk"/>
                <a:ea typeface="Hanken Grotesk"/>
                <a:cs typeface="Hanken Grotesk"/>
                <a:sym typeface="Hanken Grotesk"/>
              </a:defRPr>
            </a:lvl9pPr>
          </a:lstStyle>
          <a:p/>
        </p:txBody>
      </p:sp>
      <p:sp>
        <p:nvSpPr>
          <p:cNvPr id="256" name="Google Shape;256;p21"/>
          <p:cNvSpPr/>
          <p:nvPr/>
        </p:nvSpPr>
        <p:spPr>
          <a:xfrm>
            <a:off x="9336712" y="71351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7" name="Google Shape;257;p21"/>
          <p:cNvGrpSpPr/>
          <p:nvPr/>
        </p:nvGrpSpPr>
        <p:grpSpPr>
          <a:xfrm>
            <a:off x="-2757425" y="-2776080"/>
            <a:ext cx="12134200" cy="9442910"/>
            <a:chOff x="-2757425" y="-2776080"/>
            <a:chExt cx="12134200" cy="9442910"/>
          </a:xfrm>
        </p:grpSpPr>
        <p:grpSp>
          <p:nvGrpSpPr>
            <p:cNvPr id="258" name="Google Shape;258;p21"/>
            <p:cNvGrpSpPr/>
            <p:nvPr/>
          </p:nvGrpSpPr>
          <p:grpSpPr>
            <a:xfrm flipH="1" rot="-5400000">
              <a:off x="-1755963" y="657655"/>
              <a:ext cx="4791669" cy="923822"/>
              <a:chOff x="-78438" y="3775205"/>
              <a:chExt cx="4791669" cy="923822"/>
            </a:xfrm>
          </p:grpSpPr>
          <p:cxnSp>
            <p:nvCxnSpPr>
              <p:cNvPr id="259" name="Google Shape;259;p21"/>
              <p:cNvCxnSpPr/>
              <p:nvPr/>
            </p:nvCxnSpPr>
            <p:spPr>
              <a:xfrm>
                <a:off x="1857762" y="2762827"/>
                <a:ext cx="0" cy="3872400"/>
              </a:xfrm>
              <a:prstGeom prst="straightConnector1">
                <a:avLst/>
              </a:prstGeom>
              <a:noFill/>
              <a:ln cap="flat" cmpd="sng" w="9525">
                <a:solidFill>
                  <a:schemeClr val="accent1"/>
                </a:solidFill>
                <a:prstDash val="solid"/>
                <a:round/>
                <a:headEnd len="med" w="med" type="none"/>
                <a:tailEnd len="med" w="med" type="none"/>
              </a:ln>
            </p:spPr>
          </p:cxnSp>
          <p:cxnSp>
            <p:nvCxnSpPr>
              <p:cNvPr id="260" name="Google Shape;260;p21"/>
              <p:cNvCxnSpPr/>
              <p:nvPr/>
            </p:nvCxnSpPr>
            <p:spPr>
              <a:xfrm rot="-5400000">
                <a:off x="3789591" y="3940627"/>
                <a:ext cx="764100" cy="752700"/>
              </a:xfrm>
              <a:prstGeom prst="straightConnector1">
                <a:avLst/>
              </a:prstGeom>
              <a:noFill/>
              <a:ln cap="flat" cmpd="sng" w="9525">
                <a:solidFill>
                  <a:schemeClr val="accent1"/>
                </a:solidFill>
                <a:prstDash val="solid"/>
                <a:round/>
                <a:headEnd len="med" w="med" type="none"/>
                <a:tailEnd len="med" w="med" type="none"/>
              </a:ln>
            </p:spPr>
          </p:cxnSp>
          <p:sp>
            <p:nvSpPr>
              <p:cNvPr id="261" name="Google Shape;261;p21"/>
              <p:cNvSpPr/>
              <p:nvPr/>
            </p:nvSpPr>
            <p:spPr>
              <a:xfrm>
                <a:off x="4519806" y="3775205"/>
                <a:ext cx="193425" cy="191350"/>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2" name="Google Shape;262;p21"/>
            <p:cNvGrpSpPr/>
            <p:nvPr/>
          </p:nvGrpSpPr>
          <p:grpSpPr>
            <a:xfrm rot="10800000">
              <a:off x="8695559" y="3306345"/>
              <a:ext cx="681217" cy="3360485"/>
              <a:chOff x="1337800" y="-2525590"/>
              <a:chExt cx="1498167" cy="7390555"/>
            </a:xfrm>
          </p:grpSpPr>
          <p:cxnSp>
            <p:nvCxnSpPr>
              <p:cNvPr id="263" name="Google Shape;263;p21"/>
              <p:cNvCxnSpPr/>
              <p:nvPr/>
            </p:nvCxnSpPr>
            <p:spPr>
              <a:xfrm rot="10800000">
                <a:off x="1337800" y="-2525590"/>
                <a:ext cx="0" cy="5870700"/>
              </a:xfrm>
              <a:prstGeom prst="straightConnector1">
                <a:avLst/>
              </a:prstGeom>
              <a:noFill/>
              <a:ln cap="flat" cmpd="sng" w="9525">
                <a:solidFill>
                  <a:schemeClr val="lt1"/>
                </a:solidFill>
                <a:prstDash val="solid"/>
                <a:round/>
                <a:headEnd len="med" w="med" type="none"/>
                <a:tailEnd len="med" w="med" type="none"/>
              </a:ln>
            </p:spPr>
          </p:cxnSp>
          <p:cxnSp>
            <p:nvCxnSpPr>
              <p:cNvPr id="264" name="Google Shape;264;p21"/>
              <p:cNvCxnSpPr/>
              <p:nvPr/>
            </p:nvCxnSpPr>
            <p:spPr>
              <a:xfrm>
                <a:off x="1337800" y="3347125"/>
                <a:ext cx="1158600" cy="1141200"/>
              </a:xfrm>
              <a:prstGeom prst="straightConnector1">
                <a:avLst/>
              </a:prstGeom>
              <a:noFill/>
              <a:ln cap="flat" cmpd="sng" w="9525">
                <a:solidFill>
                  <a:schemeClr val="lt1"/>
                </a:solidFill>
                <a:prstDash val="solid"/>
                <a:round/>
                <a:headEnd len="med" w="med" type="none"/>
                <a:tailEnd len="med" w="med" type="none"/>
              </a:ln>
            </p:spPr>
          </p:cxnSp>
          <p:sp>
            <p:nvSpPr>
              <p:cNvPr id="265" name="Google Shape;265;p21"/>
              <p:cNvSpPr/>
              <p:nvPr/>
            </p:nvSpPr>
            <p:spPr>
              <a:xfrm rot="5400000">
                <a:off x="2412855" y="4441854"/>
                <a:ext cx="425397" cy="420826"/>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6" name="Google Shape;266;p21"/>
            <p:cNvGrpSpPr/>
            <p:nvPr/>
          </p:nvGrpSpPr>
          <p:grpSpPr>
            <a:xfrm>
              <a:off x="146409" y="-2776080"/>
              <a:ext cx="681217" cy="3360485"/>
              <a:chOff x="1337800" y="-2525590"/>
              <a:chExt cx="1498167" cy="7390555"/>
            </a:xfrm>
          </p:grpSpPr>
          <p:cxnSp>
            <p:nvCxnSpPr>
              <p:cNvPr id="267" name="Google Shape;267;p21"/>
              <p:cNvCxnSpPr/>
              <p:nvPr/>
            </p:nvCxnSpPr>
            <p:spPr>
              <a:xfrm rot="10800000">
                <a:off x="1337800" y="-2525590"/>
                <a:ext cx="0" cy="5870700"/>
              </a:xfrm>
              <a:prstGeom prst="straightConnector1">
                <a:avLst/>
              </a:prstGeom>
              <a:noFill/>
              <a:ln cap="flat" cmpd="sng" w="9525">
                <a:solidFill>
                  <a:schemeClr val="accent2"/>
                </a:solidFill>
                <a:prstDash val="solid"/>
                <a:round/>
                <a:headEnd len="med" w="med" type="none"/>
                <a:tailEnd len="med" w="med" type="none"/>
              </a:ln>
            </p:spPr>
          </p:cxnSp>
          <p:cxnSp>
            <p:nvCxnSpPr>
              <p:cNvPr id="268" name="Google Shape;268;p21"/>
              <p:cNvCxnSpPr/>
              <p:nvPr/>
            </p:nvCxnSpPr>
            <p:spPr>
              <a:xfrm>
                <a:off x="1337800" y="3347125"/>
                <a:ext cx="1158600" cy="1141200"/>
              </a:xfrm>
              <a:prstGeom prst="straightConnector1">
                <a:avLst/>
              </a:prstGeom>
              <a:noFill/>
              <a:ln cap="flat" cmpd="sng" w="9525">
                <a:solidFill>
                  <a:schemeClr val="accent2"/>
                </a:solidFill>
                <a:prstDash val="solid"/>
                <a:round/>
                <a:headEnd len="med" w="med" type="none"/>
                <a:tailEnd len="med" w="med" type="none"/>
              </a:ln>
            </p:spPr>
          </p:cxnSp>
          <p:sp>
            <p:nvSpPr>
              <p:cNvPr id="269" name="Google Shape;269;p21"/>
              <p:cNvSpPr/>
              <p:nvPr/>
            </p:nvSpPr>
            <p:spPr>
              <a:xfrm rot="5400000">
                <a:off x="2412855" y="4441854"/>
                <a:ext cx="425397" cy="420826"/>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0" name="Google Shape;270;p21"/>
            <p:cNvGrpSpPr/>
            <p:nvPr/>
          </p:nvGrpSpPr>
          <p:grpSpPr>
            <a:xfrm>
              <a:off x="-2757425" y="811862"/>
              <a:ext cx="3859204" cy="615399"/>
              <a:chOff x="-6675" y="307100"/>
              <a:chExt cx="9140700" cy="4634025"/>
            </a:xfrm>
          </p:grpSpPr>
          <p:cxnSp>
            <p:nvCxnSpPr>
              <p:cNvPr id="271" name="Google Shape;271;p21"/>
              <p:cNvCxnSpPr/>
              <p:nvPr/>
            </p:nvCxnSpPr>
            <p:spPr>
              <a:xfrm>
                <a:off x="-6675" y="30710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72" name="Google Shape;272;p21"/>
              <p:cNvCxnSpPr/>
              <p:nvPr/>
            </p:nvCxnSpPr>
            <p:spPr>
              <a:xfrm>
                <a:off x="-6675" y="133688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73" name="Google Shape;273;p21"/>
              <p:cNvCxnSpPr/>
              <p:nvPr/>
            </p:nvCxnSpPr>
            <p:spPr>
              <a:xfrm>
                <a:off x="-6675" y="82199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74" name="Google Shape;274;p21"/>
              <p:cNvCxnSpPr/>
              <p:nvPr/>
            </p:nvCxnSpPr>
            <p:spPr>
              <a:xfrm>
                <a:off x="-6675" y="1851775"/>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75" name="Google Shape;275;p21"/>
              <p:cNvCxnSpPr/>
              <p:nvPr/>
            </p:nvCxnSpPr>
            <p:spPr>
              <a:xfrm>
                <a:off x="-6675" y="2366667"/>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76" name="Google Shape;276;p21"/>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77" name="Google Shape;277;p21"/>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78" name="Google Shape;278;p21"/>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79" name="Google Shape;279;p21"/>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280" name="Google Shape;280;p21"/>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sp>
          <p:nvSpPr>
            <p:cNvPr id="281" name="Google Shape;281;p21"/>
            <p:cNvSpPr/>
            <p:nvPr/>
          </p:nvSpPr>
          <p:spPr>
            <a:xfrm rot="5400000">
              <a:off x="5637675" y="2986700"/>
              <a:ext cx="6471825" cy="764225"/>
            </a:xfrm>
            <a:custGeom>
              <a:rect b="b" l="l" r="r" t="t"/>
              <a:pathLst>
                <a:path extrusionOk="0" h="30569" w="258873">
                  <a:moveTo>
                    <a:pt x="0" y="0"/>
                  </a:moveTo>
                  <a:lnTo>
                    <a:pt x="76910" y="0"/>
                  </a:lnTo>
                  <a:lnTo>
                    <a:pt x="107480" y="30569"/>
                  </a:lnTo>
                  <a:lnTo>
                    <a:pt x="167406" y="30569"/>
                  </a:lnTo>
                  <a:lnTo>
                    <a:pt x="176418" y="14960"/>
                  </a:lnTo>
                  <a:lnTo>
                    <a:pt x="258873" y="14960"/>
                  </a:lnTo>
                  <a:lnTo>
                    <a:pt x="258873" y="10918"/>
                  </a:lnTo>
                </a:path>
              </a:pathLst>
            </a:custGeom>
            <a:noFill/>
            <a:ln cap="flat" cmpd="sng" w="9525">
              <a:solidFill>
                <a:schemeClr val="accent1"/>
              </a:solidFill>
              <a:prstDash val="solid"/>
              <a:round/>
              <a:headEnd len="med" w="med" type="none"/>
              <a:tailEnd len="med" w="med" type="none"/>
            </a:ln>
          </p:spPr>
        </p:sp>
      </p:grpSp>
      <p:grpSp>
        <p:nvGrpSpPr>
          <p:cNvPr id="282" name="Google Shape;282;p21"/>
          <p:cNvGrpSpPr/>
          <p:nvPr/>
        </p:nvGrpSpPr>
        <p:grpSpPr>
          <a:xfrm>
            <a:off x="-157525" y="1684573"/>
            <a:ext cx="8689055" cy="440880"/>
            <a:chOff x="-157525" y="1684573"/>
            <a:chExt cx="8689055" cy="440880"/>
          </a:xfrm>
        </p:grpSpPr>
        <p:sp>
          <p:nvSpPr>
            <p:cNvPr id="283" name="Google Shape;283;p21"/>
            <p:cNvSpPr/>
            <p:nvPr/>
          </p:nvSpPr>
          <p:spPr>
            <a:xfrm>
              <a:off x="8491475" y="1684573"/>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21"/>
            <p:cNvSpPr/>
            <p:nvPr/>
          </p:nvSpPr>
          <p:spPr>
            <a:xfrm rot="-5400000">
              <a:off x="42887" y="172493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85" name="Google Shape;285;p21"/>
          <p:cNvGrpSpPr/>
          <p:nvPr/>
        </p:nvGrpSpPr>
        <p:grpSpPr>
          <a:xfrm>
            <a:off x="-350826" y="649496"/>
            <a:ext cx="9280380" cy="5170923"/>
            <a:chOff x="-350826" y="649496"/>
            <a:chExt cx="9280380" cy="5170923"/>
          </a:xfrm>
        </p:grpSpPr>
        <p:grpSp>
          <p:nvGrpSpPr>
            <p:cNvPr id="286" name="Google Shape;286;p21"/>
            <p:cNvGrpSpPr/>
            <p:nvPr/>
          </p:nvGrpSpPr>
          <p:grpSpPr>
            <a:xfrm>
              <a:off x="-350826" y="649496"/>
              <a:ext cx="9280380" cy="1759405"/>
              <a:chOff x="-350826" y="649496"/>
              <a:chExt cx="9280380" cy="1759405"/>
            </a:xfrm>
          </p:grpSpPr>
          <p:sp>
            <p:nvSpPr>
              <p:cNvPr id="287" name="Google Shape;287;p21"/>
              <p:cNvSpPr/>
              <p:nvPr/>
            </p:nvSpPr>
            <p:spPr>
              <a:xfrm rot="10800000">
                <a:off x="8886438" y="1209591"/>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1"/>
              <p:cNvSpPr/>
              <p:nvPr/>
            </p:nvSpPr>
            <p:spPr>
              <a:xfrm rot="10800000">
                <a:off x="8695083" y="649496"/>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1"/>
              <p:cNvSpPr/>
              <p:nvPr/>
            </p:nvSpPr>
            <p:spPr>
              <a:xfrm rot="5400000">
                <a:off x="425209" y="1958491"/>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1"/>
              <p:cNvSpPr/>
              <p:nvPr/>
            </p:nvSpPr>
            <p:spPr>
              <a:xfrm rot="5400000">
                <a:off x="25375" y="1957600"/>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1" name="Google Shape;291;p21"/>
            <p:cNvGrpSpPr/>
            <p:nvPr/>
          </p:nvGrpSpPr>
          <p:grpSpPr>
            <a:xfrm>
              <a:off x="7280000" y="4709075"/>
              <a:ext cx="1111343" cy="1111343"/>
              <a:chOff x="8307725" y="278700"/>
              <a:chExt cx="1111343" cy="1111343"/>
            </a:xfrm>
          </p:grpSpPr>
          <p:sp>
            <p:nvSpPr>
              <p:cNvPr id="292" name="Google Shape;292;p21"/>
              <p:cNvSpPr/>
              <p:nvPr/>
            </p:nvSpPr>
            <p:spPr>
              <a:xfrm>
                <a:off x="8307725" y="278700"/>
                <a:ext cx="1111343" cy="1111343"/>
              </a:xfrm>
              <a:custGeom>
                <a:rect b="b" l="l" r="r" t="t"/>
                <a:pathLst>
                  <a:path extrusionOk="0" fill="none" h="17396" w="17396">
                    <a:moveTo>
                      <a:pt x="8698" y="1"/>
                    </a:moveTo>
                    <a:cubicBezTo>
                      <a:pt x="13503" y="1"/>
                      <a:pt x="17395" y="3893"/>
                      <a:pt x="17395" y="8698"/>
                    </a:cubicBezTo>
                    <a:cubicBezTo>
                      <a:pt x="17395" y="13496"/>
                      <a:pt x="13503" y="17396"/>
                      <a:pt x="8698" y="17396"/>
                    </a:cubicBezTo>
                    <a:cubicBezTo>
                      <a:pt x="3900" y="17396"/>
                      <a:pt x="1" y="13496"/>
                      <a:pt x="1" y="8698"/>
                    </a:cubicBezTo>
                    <a:cubicBezTo>
                      <a:pt x="1" y="3893"/>
                      <a:pt x="3900" y="1"/>
                      <a:pt x="8698" y="1"/>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1"/>
              <p:cNvSpPr/>
              <p:nvPr/>
            </p:nvSpPr>
            <p:spPr>
              <a:xfrm>
                <a:off x="8481362" y="452337"/>
                <a:ext cx="764065" cy="762212"/>
              </a:xfrm>
              <a:custGeom>
                <a:rect b="b" l="l" r="r" t="t"/>
                <a:pathLst>
                  <a:path extrusionOk="0" fill="none" h="11931" w="11960">
                    <a:moveTo>
                      <a:pt x="5980" y="1"/>
                    </a:moveTo>
                    <a:cubicBezTo>
                      <a:pt x="9271" y="1"/>
                      <a:pt x="11960" y="2653"/>
                      <a:pt x="11960" y="5980"/>
                    </a:cubicBezTo>
                    <a:cubicBezTo>
                      <a:pt x="11960" y="9271"/>
                      <a:pt x="9271" y="11931"/>
                      <a:pt x="5980" y="11931"/>
                    </a:cubicBezTo>
                    <a:cubicBezTo>
                      <a:pt x="2690" y="11931"/>
                      <a:pt x="1" y="9271"/>
                      <a:pt x="1" y="5980"/>
                    </a:cubicBezTo>
                    <a:cubicBezTo>
                      <a:pt x="1" y="2653"/>
                      <a:pt x="2690" y="1"/>
                      <a:pt x="5980" y="1"/>
                    </a:cubicBezTo>
                    <a:close/>
                  </a:path>
                </a:pathLst>
              </a:custGeom>
              <a:no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94" name="Shape 294"/>
        <p:cNvGrpSpPr/>
        <p:nvPr/>
      </p:nvGrpSpPr>
      <p:grpSpPr>
        <a:xfrm>
          <a:off x="0" y="0"/>
          <a:ext cx="0" cy="0"/>
          <a:chOff x="0" y="0"/>
          <a:chExt cx="0" cy="0"/>
        </a:xfrm>
      </p:grpSpPr>
      <p:sp>
        <p:nvSpPr>
          <p:cNvPr id="295" name="Google Shape;295;p22"/>
          <p:cNvSpPr txBox="1"/>
          <p:nvPr>
            <p:ph type="title"/>
          </p:nvPr>
        </p:nvSpPr>
        <p:spPr>
          <a:xfrm>
            <a:off x="720000" y="4014450"/>
            <a:ext cx="7704000" cy="572700"/>
          </a:xfrm>
          <a:prstGeom prst="rect">
            <a:avLst/>
          </a:prstGeom>
          <a:solidFill>
            <a:schemeClr val="dk2"/>
          </a:solidFill>
        </p:spPr>
        <p:txBody>
          <a:bodyPr anchorCtr="0" anchor="t" bIns="91425" lIns="91425" spcFirstLastPara="1" rIns="91425" wrap="square" tIns="91425">
            <a:noAutofit/>
          </a:bodyPr>
          <a:lstStyle>
            <a:lvl1pPr lvl="0" rtl="0" algn="ctr">
              <a:spcBef>
                <a:spcPts val="0"/>
              </a:spcBef>
              <a:spcAft>
                <a:spcPts val="0"/>
              </a:spcAft>
              <a:buSzPts val="2600"/>
              <a:buNone/>
              <a:defRPr sz="2600"/>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grpSp>
        <p:nvGrpSpPr>
          <p:cNvPr id="296" name="Google Shape;296;p22"/>
          <p:cNvGrpSpPr/>
          <p:nvPr/>
        </p:nvGrpSpPr>
        <p:grpSpPr>
          <a:xfrm>
            <a:off x="-2466243" y="-2869459"/>
            <a:ext cx="11395878" cy="4597207"/>
            <a:chOff x="-2466243" y="-2869459"/>
            <a:chExt cx="11395878" cy="4597207"/>
          </a:xfrm>
        </p:grpSpPr>
        <p:grpSp>
          <p:nvGrpSpPr>
            <p:cNvPr id="297" name="Google Shape;297;p22"/>
            <p:cNvGrpSpPr/>
            <p:nvPr/>
          </p:nvGrpSpPr>
          <p:grpSpPr>
            <a:xfrm>
              <a:off x="-2466243" y="364624"/>
              <a:ext cx="4486819" cy="625122"/>
              <a:chOff x="-78438" y="4073905"/>
              <a:chExt cx="4486819" cy="625122"/>
            </a:xfrm>
          </p:grpSpPr>
          <p:cxnSp>
            <p:nvCxnSpPr>
              <p:cNvPr id="298" name="Google Shape;298;p22"/>
              <p:cNvCxnSpPr/>
              <p:nvPr/>
            </p:nvCxnSpPr>
            <p:spPr>
              <a:xfrm>
                <a:off x="1857762" y="2762827"/>
                <a:ext cx="0" cy="3872400"/>
              </a:xfrm>
              <a:prstGeom prst="straightConnector1">
                <a:avLst/>
              </a:prstGeom>
              <a:noFill/>
              <a:ln cap="flat" cmpd="sng" w="9525">
                <a:solidFill>
                  <a:schemeClr val="accent1"/>
                </a:solidFill>
                <a:prstDash val="solid"/>
                <a:round/>
                <a:headEnd len="med" w="med" type="none"/>
                <a:tailEnd len="med" w="med" type="none"/>
              </a:ln>
            </p:spPr>
          </p:cxnSp>
          <p:cxnSp>
            <p:nvCxnSpPr>
              <p:cNvPr id="299" name="Google Shape;299;p22"/>
              <p:cNvCxnSpPr/>
              <p:nvPr/>
            </p:nvCxnSpPr>
            <p:spPr>
              <a:xfrm rot="-5400000">
                <a:off x="3788541" y="4241677"/>
                <a:ext cx="464100" cy="450600"/>
              </a:xfrm>
              <a:prstGeom prst="straightConnector1">
                <a:avLst/>
              </a:prstGeom>
              <a:noFill/>
              <a:ln cap="flat" cmpd="sng" w="9525">
                <a:solidFill>
                  <a:schemeClr val="accent1"/>
                </a:solidFill>
                <a:prstDash val="solid"/>
                <a:round/>
                <a:headEnd len="med" w="med" type="none"/>
                <a:tailEnd len="med" w="med" type="none"/>
              </a:ln>
            </p:spPr>
          </p:cxnSp>
          <p:sp>
            <p:nvSpPr>
              <p:cNvPr id="300" name="Google Shape;300;p22"/>
              <p:cNvSpPr/>
              <p:nvPr/>
            </p:nvSpPr>
            <p:spPr>
              <a:xfrm>
                <a:off x="4214956" y="4073905"/>
                <a:ext cx="193425" cy="191350"/>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1" name="Google Shape;301;p22"/>
            <p:cNvGrpSpPr/>
            <p:nvPr/>
          </p:nvGrpSpPr>
          <p:grpSpPr>
            <a:xfrm flipH="1" rot="5400000">
              <a:off x="-1083007" y="-1247557"/>
              <a:ext cx="3859204" cy="615399"/>
              <a:chOff x="-6675" y="307100"/>
              <a:chExt cx="9140700" cy="4634025"/>
            </a:xfrm>
          </p:grpSpPr>
          <p:cxnSp>
            <p:nvCxnSpPr>
              <p:cNvPr id="302" name="Google Shape;302;p22"/>
              <p:cNvCxnSpPr/>
              <p:nvPr/>
            </p:nvCxnSpPr>
            <p:spPr>
              <a:xfrm>
                <a:off x="-6675" y="30710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03" name="Google Shape;303;p22"/>
              <p:cNvCxnSpPr/>
              <p:nvPr/>
            </p:nvCxnSpPr>
            <p:spPr>
              <a:xfrm>
                <a:off x="-6675" y="133688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04" name="Google Shape;304;p22"/>
              <p:cNvCxnSpPr/>
              <p:nvPr/>
            </p:nvCxnSpPr>
            <p:spPr>
              <a:xfrm>
                <a:off x="-6675" y="82199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05" name="Google Shape;305;p22"/>
              <p:cNvCxnSpPr/>
              <p:nvPr/>
            </p:nvCxnSpPr>
            <p:spPr>
              <a:xfrm>
                <a:off x="-6675" y="1851775"/>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06" name="Google Shape;306;p22"/>
              <p:cNvCxnSpPr/>
              <p:nvPr/>
            </p:nvCxnSpPr>
            <p:spPr>
              <a:xfrm>
                <a:off x="-6675" y="2366667"/>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07" name="Google Shape;307;p22"/>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08" name="Google Shape;308;p22"/>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09" name="Google Shape;309;p22"/>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10" name="Google Shape;310;p22"/>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11" name="Google Shape;311;p22"/>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nvGrpSpPr>
            <p:cNvPr id="312" name="Google Shape;312;p22"/>
            <p:cNvGrpSpPr/>
            <p:nvPr/>
          </p:nvGrpSpPr>
          <p:grpSpPr>
            <a:xfrm>
              <a:off x="8248398" y="-1632737"/>
              <a:ext cx="681237" cy="3360485"/>
              <a:chOff x="8248398" y="-1632737"/>
              <a:chExt cx="681237" cy="3360485"/>
            </a:xfrm>
          </p:grpSpPr>
          <p:grpSp>
            <p:nvGrpSpPr>
              <p:cNvPr id="313" name="Google Shape;313;p22"/>
              <p:cNvGrpSpPr/>
              <p:nvPr/>
            </p:nvGrpSpPr>
            <p:grpSpPr>
              <a:xfrm flipH="1">
                <a:off x="8248398" y="-1632737"/>
                <a:ext cx="681217" cy="3360485"/>
                <a:chOff x="1337800" y="-2525590"/>
                <a:chExt cx="1498167" cy="7390555"/>
              </a:xfrm>
            </p:grpSpPr>
            <p:cxnSp>
              <p:nvCxnSpPr>
                <p:cNvPr id="314" name="Google Shape;314;p22"/>
                <p:cNvCxnSpPr/>
                <p:nvPr/>
              </p:nvCxnSpPr>
              <p:spPr>
                <a:xfrm rot="10800000">
                  <a:off x="1337800" y="-2525590"/>
                  <a:ext cx="0" cy="5870700"/>
                </a:xfrm>
                <a:prstGeom prst="straightConnector1">
                  <a:avLst/>
                </a:prstGeom>
                <a:noFill/>
                <a:ln cap="flat" cmpd="sng" w="9525">
                  <a:solidFill>
                    <a:schemeClr val="accent2"/>
                  </a:solidFill>
                  <a:prstDash val="solid"/>
                  <a:round/>
                  <a:headEnd len="med" w="med" type="none"/>
                  <a:tailEnd len="med" w="med" type="none"/>
                </a:ln>
              </p:spPr>
            </p:cxnSp>
            <p:cxnSp>
              <p:nvCxnSpPr>
                <p:cNvPr id="315" name="Google Shape;315;p22"/>
                <p:cNvCxnSpPr/>
                <p:nvPr/>
              </p:nvCxnSpPr>
              <p:spPr>
                <a:xfrm>
                  <a:off x="1337800" y="3347125"/>
                  <a:ext cx="1158600" cy="1141200"/>
                </a:xfrm>
                <a:prstGeom prst="straightConnector1">
                  <a:avLst/>
                </a:prstGeom>
                <a:noFill/>
                <a:ln cap="flat" cmpd="sng" w="9525">
                  <a:solidFill>
                    <a:schemeClr val="accent2"/>
                  </a:solidFill>
                  <a:prstDash val="solid"/>
                  <a:round/>
                  <a:headEnd len="med" w="med" type="none"/>
                  <a:tailEnd len="med" w="med" type="none"/>
                </a:ln>
              </p:spPr>
            </p:cxnSp>
            <p:sp>
              <p:nvSpPr>
                <p:cNvPr id="316" name="Google Shape;316;p22"/>
                <p:cNvSpPr/>
                <p:nvPr/>
              </p:nvSpPr>
              <p:spPr>
                <a:xfrm rot="5400000">
                  <a:off x="2412855" y="4441854"/>
                  <a:ext cx="425397" cy="420826"/>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17" name="Google Shape;317;p22"/>
              <p:cNvGrpSpPr/>
              <p:nvPr/>
            </p:nvGrpSpPr>
            <p:grpSpPr>
              <a:xfrm>
                <a:off x="8436314" y="360846"/>
                <a:ext cx="493321" cy="357312"/>
                <a:chOff x="1722354" y="229144"/>
                <a:chExt cx="1748744" cy="1266614"/>
              </a:xfrm>
            </p:grpSpPr>
            <p:sp>
              <p:nvSpPr>
                <p:cNvPr id="318" name="Google Shape;318;p22"/>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solidFill>
                  <a:schemeClr val="lt2"/>
                </a:solidFill>
                <a:ln cap="rnd"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22"/>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320" name="Google Shape;320;p22"/>
          <p:cNvGrpSpPr/>
          <p:nvPr/>
        </p:nvGrpSpPr>
        <p:grpSpPr>
          <a:xfrm>
            <a:off x="-150883" y="1137478"/>
            <a:ext cx="9080518" cy="813868"/>
            <a:chOff x="-150883" y="1137478"/>
            <a:chExt cx="9080518" cy="813868"/>
          </a:xfrm>
        </p:grpSpPr>
        <p:sp>
          <p:nvSpPr>
            <p:cNvPr id="321" name="Google Shape;321;p22"/>
            <p:cNvSpPr/>
            <p:nvPr/>
          </p:nvSpPr>
          <p:spPr>
            <a:xfrm flipH="1" rot="5400000">
              <a:off x="49529" y="93706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22"/>
            <p:cNvSpPr/>
            <p:nvPr/>
          </p:nvSpPr>
          <p:spPr>
            <a:xfrm flipH="1">
              <a:off x="8889579" y="151046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23" name="Google Shape;323;p22"/>
          <p:cNvGrpSpPr/>
          <p:nvPr/>
        </p:nvGrpSpPr>
        <p:grpSpPr>
          <a:xfrm>
            <a:off x="-201760" y="1366772"/>
            <a:ext cx="9923304" cy="3117922"/>
            <a:chOff x="-201760" y="1366772"/>
            <a:chExt cx="9923304" cy="3117922"/>
          </a:xfrm>
        </p:grpSpPr>
        <p:grpSp>
          <p:nvGrpSpPr>
            <p:cNvPr id="324" name="Google Shape;324;p22"/>
            <p:cNvGrpSpPr/>
            <p:nvPr/>
          </p:nvGrpSpPr>
          <p:grpSpPr>
            <a:xfrm>
              <a:off x="8610200" y="3373350"/>
              <a:ext cx="1111343" cy="1111343"/>
              <a:chOff x="8307725" y="278700"/>
              <a:chExt cx="1111343" cy="1111343"/>
            </a:xfrm>
          </p:grpSpPr>
          <p:sp>
            <p:nvSpPr>
              <p:cNvPr id="325" name="Google Shape;325;p22"/>
              <p:cNvSpPr/>
              <p:nvPr/>
            </p:nvSpPr>
            <p:spPr>
              <a:xfrm>
                <a:off x="8307725" y="278700"/>
                <a:ext cx="1111343" cy="1111343"/>
              </a:xfrm>
              <a:custGeom>
                <a:rect b="b" l="l" r="r" t="t"/>
                <a:pathLst>
                  <a:path extrusionOk="0" fill="none" h="17396" w="17396">
                    <a:moveTo>
                      <a:pt x="8698" y="1"/>
                    </a:moveTo>
                    <a:cubicBezTo>
                      <a:pt x="13503" y="1"/>
                      <a:pt x="17395" y="3893"/>
                      <a:pt x="17395" y="8698"/>
                    </a:cubicBezTo>
                    <a:cubicBezTo>
                      <a:pt x="17395" y="13496"/>
                      <a:pt x="13503" y="17396"/>
                      <a:pt x="8698" y="17396"/>
                    </a:cubicBezTo>
                    <a:cubicBezTo>
                      <a:pt x="3900" y="17396"/>
                      <a:pt x="1" y="13496"/>
                      <a:pt x="1" y="8698"/>
                    </a:cubicBezTo>
                    <a:cubicBezTo>
                      <a:pt x="1" y="3893"/>
                      <a:pt x="3900" y="1"/>
                      <a:pt x="8698" y="1"/>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22"/>
              <p:cNvSpPr/>
              <p:nvPr/>
            </p:nvSpPr>
            <p:spPr>
              <a:xfrm>
                <a:off x="8481362" y="452337"/>
                <a:ext cx="764065" cy="762212"/>
              </a:xfrm>
              <a:custGeom>
                <a:rect b="b" l="l" r="r" t="t"/>
                <a:pathLst>
                  <a:path extrusionOk="0" fill="none" h="11931" w="11960">
                    <a:moveTo>
                      <a:pt x="5980" y="1"/>
                    </a:moveTo>
                    <a:cubicBezTo>
                      <a:pt x="9271" y="1"/>
                      <a:pt x="11960" y="2653"/>
                      <a:pt x="11960" y="5980"/>
                    </a:cubicBezTo>
                    <a:cubicBezTo>
                      <a:pt x="11960" y="9271"/>
                      <a:pt x="9271" y="11931"/>
                      <a:pt x="5980" y="11931"/>
                    </a:cubicBezTo>
                    <a:cubicBezTo>
                      <a:pt x="2690" y="11931"/>
                      <a:pt x="1" y="9271"/>
                      <a:pt x="1" y="5980"/>
                    </a:cubicBezTo>
                    <a:cubicBezTo>
                      <a:pt x="1" y="2653"/>
                      <a:pt x="2690" y="1"/>
                      <a:pt x="5980" y="1"/>
                    </a:cubicBezTo>
                    <a:close/>
                  </a:path>
                </a:pathLst>
              </a:custGeom>
              <a:no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27" name="Google Shape;327;p22"/>
            <p:cNvGrpSpPr/>
            <p:nvPr/>
          </p:nvGrpSpPr>
          <p:grpSpPr>
            <a:xfrm flipH="1">
              <a:off x="8674231" y="1727755"/>
              <a:ext cx="247278" cy="1160062"/>
              <a:chOff x="1463894" y="1434556"/>
              <a:chExt cx="247278" cy="1160062"/>
            </a:xfrm>
          </p:grpSpPr>
          <p:sp>
            <p:nvSpPr>
              <p:cNvPr id="328" name="Google Shape;328;p22"/>
              <p:cNvSpPr/>
              <p:nvPr/>
            </p:nvSpPr>
            <p:spPr>
              <a:xfrm>
                <a:off x="1463894" y="2119623"/>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22"/>
              <p:cNvSpPr/>
              <p:nvPr/>
            </p:nvSpPr>
            <p:spPr>
              <a:xfrm rot="10800000">
                <a:off x="1636072" y="1434556"/>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0" name="Google Shape;330;p22"/>
            <p:cNvGrpSpPr/>
            <p:nvPr/>
          </p:nvGrpSpPr>
          <p:grpSpPr>
            <a:xfrm flipH="1" rot="5400000">
              <a:off x="254631" y="910380"/>
              <a:ext cx="247278" cy="1160062"/>
              <a:chOff x="1463894" y="1434556"/>
              <a:chExt cx="247278" cy="1160062"/>
            </a:xfrm>
          </p:grpSpPr>
          <p:sp>
            <p:nvSpPr>
              <p:cNvPr id="331" name="Google Shape;331;p22"/>
              <p:cNvSpPr/>
              <p:nvPr/>
            </p:nvSpPr>
            <p:spPr>
              <a:xfrm>
                <a:off x="1463894" y="2119623"/>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22"/>
              <p:cNvSpPr/>
              <p:nvPr/>
            </p:nvSpPr>
            <p:spPr>
              <a:xfrm rot="10800000">
                <a:off x="1636072" y="1434556"/>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33" name="Shape 333"/>
        <p:cNvGrpSpPr/>
        <p:nvPr/>
      </p:nvGrpSpPr>
      <p:grpSpPr>
        <a:xfrm>
          <a:off x="0" y="0"/>
          <a:ext cx="0" cy="0"/>
          <a:chOff x="0" y="0"/>
          <a:chExt cx="0" cy="0"/>
        </a:xfrm>
      </p:grpSpPr>
      <p:sp>
        <p:nvSpPr>
          <p:cNvPr id="334" name="Google Shape;334;p23"/>
          <p:cNvSpPr txBox="1"/>
          <p:nvPr>
            <p:ph hasCustomPrompt="1" type="title"/>
          </p:nvPr>
        </p:nvSpPr>
        <p:spPr>
          <a:xfrm>
            <a:off x="2405125" y="2040775"/>
            <a:ext cx="5307000" cy="998100"/>
          </a:xfrm>
          <a:prstGeom prst="rect">
            <a:avLst/>
          </a:prstGeom>
          <a:solidFill>
            <a:srgbClr val="FFFFFF">
              <a:alpha val="7500"/>
            </a:srgbClr>
          </a:solidFill>
        </p:spPr>
        <p:txBody>
          <a:bodyPr anchorCtr="0" anchor="ctr" bIns="91425" lIns="91425" spcFirstLastPara="1" rIns="91425" wrap="square" tIns="91425">
            <a:noAutofit/>
          </a:bodyPr>
          <a:lstStyle>
            <a:lvl1pPr lvl="0" rtl="0">
              <a:spcBef>
                <a:spcPts val="0"/>
              </a:spcBef>
              <a:spcAft>
                <a:spcPts val="0"/>
              </a:spcAft>
              <a:buSzPts val="9600"/>
              <a:buFont typeface="Raleway ExtraBold"/>
              <a:buNone/>
              <a:defRPr sz="5500">
                <a:solidFill>
                  <a:schemeClr val="lt1"/>
                </a:solidFill>
                <a:latin typeface="Raleway ExtraBold"/>
                <a:ea typeface="Raleway ExtraBold"/>
                <a:cs typeface="Raleway ExtraBold"/>
                <a:sym typeface="Raleway ExtraBold"/>
              </a:defRPr>
            </a:lvl1pPr>
            <a:lvl2pPr lvl="1" rtl="0" algn="ctr">
              <a:spcBef>
                <a:spcPts val="0"/>
              </a:spcBef>
              <a:spcAft>
                <a:spcPts val="0"/>
              </a:spcAft>
              <a:buSzPts val="9600"/>
              <a:buNone/>
              <a:defRPr sz="9600"/>
            </a:lvl2pPr>
            <a:lvl3pPr lvl="2" rtl="0" algn="ctr">
              <a:spcBef>
                <a:spcPts val="0"/>
              </a:spcBef>
              <a:spcAft>
                <a:spcPts val="0"/>
              </a:spcAft>
              <a:buSzPts val="9600"/>
              <a:buNone/>
              <a:defRPr sz="9600"/>
            </a:lvl3pPr>
            <a:lvl4pPr lvl="3" rtl="0" algn="ctr">
              <a:spcBef>
                <a:spcPts val="0"/>
              </a:spcBef>
              <a:spcAft>
                <a:spcPts val="0"/>
              </a:spcAft>
              <a:buSzPts val="9600"/>
              <a:buNone/>
              <a:defRPr sz="9600"/>
            </a:lvl4pPr>
            <a:lvl5pPr lvl="4" rtl="0" algn="ctr">
              <a:spcBef>
                <a:spcPts val="0"/>
              </a:spcBef>
              <a:spcAft>
                <a:spcPts val="0"/>
              </a:spcAft>
              <a:buSzPts val="9600"/>
              <a:buNone/>
              <a:defRPr sz="9600"/>
            </a:lvl5pPr>
            <a:lvl6pPr lvl="5" rtl="0" algn="ctr">
              <a:spcBef>
                <a:spcPts val="0"/>
              </a:spcBef>
              <a:spcAft>
                <a:spcPts val="0"/>
              </a:spcAft>
              <a:buSzPts val="9600"/>
              <a:buNone/>
              <a:defRPr sz="9600"/>
            </a:lvl6pPr>
            <a:lvl7pPr lvl="6" rtl="0" algn="ctr">
              <a:spcBef>
                <a:spcPts val="0"/>
              </a:spcBef>
              <a:spcAft>
                <a:spcPts val="0"/>
              </a:spcAft>
              <a:buSzPts val="9600"/>
              <a:buNone/>
              <a:defRPr sz="9600"/>
            </a:lvl7pPr>
            <a:lvl8pPr lvl="7" rtl="0" algn="ctr">
              <a:spcBef>
                <a:spcPts val="0"/>
              </a:spcBef>
              <a:spcAft>
                <a:spcPts val="0"/>
              </a:spcAft>
              <a:buSzPts val="9600"/>
              <a:buNone/>
              <a:defRPr sz="9600"/>
            </a:lvl8pPr>
            <a:lvl9pPr lvl="8" rtl="0" algn="ctr">
              <a:spcBef>
                <a:spcPts val="0"/>
              </a:spcBef>
              <a:spcAft>
                <a:spcPts val="0"/>
              </a:spcAft>
              <a:buSzPts val="9600"/>
              <a:buNone/>
              <a:defRPr sz="9600"/>
            </a:lvl9pPr>
          </a:lstStyle>
          <a:p>
            <a:r>
              <a:t>xx%</a:t>
            </a:r>
          </a:p>
        </p:txBody>
      </p:sp>
      <p:sp>
        <p:nvSpPr>
          <p:cNvPr id="335" name="Google Shape;335;p23"/>
          <p:cNvSpPr txBox="1"/>
          <p:nvPr>
            <p:ph idx="1" type="subTitle"/>
          </p:nvPr>
        </p:nvSpPr>
        <p:spPr>
          <a:xfrm>
            <a:off x="2405125" y="3038875"/>
            <a:ext cx="5307000" cy="497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4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grpSp>
        <p:nvGrpSpPr>
          <p:cNvPr id="336" name="Google Shape;336;p23"/>
          <p:cNvGrpSpPr/>
          <p:nvPr/>
        </p:nvGrpSpPr>
        <p:grpSpPr>
          <a:xfrm>
            <a:off x="320869" y="892488"/>
            <a:ext cx="5247943" cy="4005530"/>
            <a:chOff x="320869" y="892488"/>
            <a:chExt cx="5247943" cy="4005530"/>
          </a:xfrm>
        </p:grpSpPr>
        <p:sp>
          <p:nvSpPr>
            <p:cNvPr id="337" name="Google Shape;337;p23"/>
            <p:cNvSpPr/>
            <p:nvPr/>
          </p:nvSpPr>
          <p:spPr>
            <a:xfrm rot="10800000">
              <a:off x="320869" y="892488"/>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23"/>
            <p:cNvSpPr/>
            <p:nvPr/>
          </p:nvSpPr>
          <p:spPr>
            <a:xfrm rot="5400000">
              <a:off x="5328344" y="4657550"/>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9" name="Google Shape;339;p23"/>
          <p:cNvGrpSpPr/>
          <p:nvPr/>
        </p:nvGrpSpPr>
        <p:grpSpPr>
          <a:xfrm>
            <a:off x="1123153" y="-134519"/>
            <a:ext cx="5670106" cy="5849863"/>
            <a:chOff x="1123153" y="-134519"/>
            <a:chExt cx="5670106" cy="5849863"/>
          </a:xfrm>
        </p:grpSpPr>
        <p:grpSp>
          <p:nvGrpSpPr>
            <p:cNvPr id="340" name="Google Shape;340;p23"/>
            <p:cNvGrpSpPr/>
            <p:nvPr/>
          </p:nvGrpSpPr>
          <p:grpSpPr>
            <a:xfrm>
              <a:off x="1123153" y="-134519"/>
              <a:ext cx="5670106" cy="5032541"/>
              <a:chOff x="1123153" y="-134519"/>
              <a:chExt cx="5670106" cy="5032541"/>
            </a:xfrm>
          </p:grpSpPr>
          <p:sp>
            <p:nvSpPr>
              <p:cNvPr id="341" name="Google Shape;341;p23"/>
              <p:cNvSpPr/>
              <p:nvPr/>
            </p:nvSpPr>
            <p:spPr>
              <a:xfrm>
                <a:off x="1123153" y="-134519"/>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2" name="Google Shape;342;p23"/>
              <p:cNvGrpSpPr/>
              <p:nvPr/>
            </p:nvGrpSpPr>
            <p:grpSpPr>
              <a:xfrm>
                <a:off x="5633198" y="4650744"/>
                <a:ext cx="1160062" cy="247278"/>
                <a:chOff x="8208698" y="2109319"/>
                <a:chExt cx="1160062" cy="247278"/>
              </a:xfrm>
            </p:grpSpPr>
            <p:sp>
              <p:nvSpPr>
                <p:cNvPr id="343" name="Google Shape;343;p23"/>
                <p:cNvSpPr/>
                <p:nvPr/>
              </p:nvSpPr>
              <p:spPr>
                <a:xfrm rot="5400000">
                  <a:off x="8424637" y="1893379"/>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23"/>
                <p:cNvSpPr/>
                <p:nvPr/>
              </p:nvSpPr>
              <p:spPr>
                <a:xfrm rot="-5400000">
                  <a:off x="8917458" y="1905296"/>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45" name="Google Shape;345;p23"/>
            <p:cNvGrpSpPr/>
            <p:nvPr/>
          </p:nvGrpSpPr>
          <p:grpSpPr>
            <a:xfrm>
              <a:off x="3220925" y="4604000"/>
              <a:ext cx="1111343" cy="1111343"/>
              <a:chOff x="8307725" y="278700"/>
              <a:chExt cx="1111343" cy="1111343"/>
            </a:xfrm>
          </p:grpSpPr>
          <p:sp>
            <p:nvSpPr>
              <p:cNvPr id="346" name="Google Shape;346;p23"/>
              <p:cNvSpPr/>
              <p:nvPr/>
            </p:nvSpPr>
            <p:spPr>
              <a:xfrm>
                <a:off x="8307725" y="278700"/>
                <a:ext cx="1111343" cy="1111343"/>
              </a:xfrm>
              <a:custGeom>
                <a:rect b="b" l="l" r="r" t="t"/>
                <a:pathLst>
                  <a:path extrusionOk="0" fill="none" h="17396" w="17396">
                    <a:moveTo>
                      <a:pt x="8698" y="1"/>
                    </a:moveTo>
                    <a:cubicBezTo>
                      <a:pt x="13503" y="1"/>
                      <a:pt x="17395" y="3893"/>
                      <a:pt x="17395" y="8698"/>
                    </a:cubicBezTo>
                    <a:cubicBezTo>
                      <a:pt x="17395" y="13496"/>
                      <a:pt x="13503" y="17396"/>
                      <a:pt x="8698" y="17396"/>
                    </a:cubicBezTo>
                    <a:cubicBezTo>
                      <a:pt x="3900" y="17396"/>
                      <a:pt x="1" y="13496"/>
                      <a:pt x="1" y="8698"/>
                    </a:cubicBezTo>
                    <a:cubicBezTo>
                      <a:pt x="1" y="3893"/>
                      <a:pt x="3900" y="1"/>
                      <a:pt x="8698" y="1"/>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23"/>
              <p:cNvSpPr/>
              <p:nvPr/>
            </p:nvSpPr>
            <p:spPr>
              <a:xfrm>
                <a:off x="8481362" y="452337"/>
                <a:ext cx="764065" cy="762212"/>
              </a:xfrm>
              <a:custGeom>
                <a:rect b="b" l="l" r="r" t="t"/>
                <a:pathLst>
                  <a:path extrusionOk="0" fill="none" h="11931" w="11960">
                    <a:moveTo>
                      <a:pt x="5980" y="1"/>
                    </a:moveTo>
                    <a:cubicBezTo>
                      <a:pt x="9271" y="1"/>
                      <a:pt x="11960" y="2653"/>
                      <a:pt x="11960" y="5980"/>
                    </a:cubicBezTo>
                    <a:cubicBezTo>
                      <a:pt x="11960" y="9271"/>
                      <a:pt x="9271" y="11931"/>
                      <a:pt x="5980" y="11931"/>
                    </a:cubicBezTo>
                    <a:cubicBezTo>
                      <a:pt x="2690" y="11931"/>
                      <a:pt x="1" y="9271"/>
                      <a:pt x="1" y="5980"/>
                    </a:cubicBezTo>
                    <a:cubicBezTo>
                      <a:pt x="1" y="2653"/>
                      <a:pt x="2690" y="1"/>
                      <a:pt x="5980" y="1"/>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48" name="Google Shape;348;p23"/>
          <p:cNvGrpSpPr/>
          <p:nvPr/>
        </p:nvGrpSpPr>
        <p:grpSpPr>
          <a:xfrm>
            <a:off x="575287" y="-1805003"/>
            <a:ext cx="8258546" cy="9711728"/>
            <a:chOff x="575287" y="-1805003"/>
            <a:chExt cx="8258546" cy="9711728"/>
          </a:xfrm>
        </p:grpSpPr>
        <p:grpSp>
          <p:nvGrpSpPr>
            <p:cNvPr id="349" name="Google Shape;349;p23"/>
            <p:cNvGrpSpPr/>
            <p:nvPr/>
          </p:nvGrpSpPr>
          <p:grpSpPr>
            <a:xfrm>
              <a:off x="575287" y="-1805003"/>
              <a:ext cx="8258546" cy="9711728"/>
              <a:chOff x="575287" y="-1805003"/>
              <a:chExt cx="8258546" cy="9711728"/>
            </a:xfrm>
          </p:grpSpPr>
          <p:grpSp>
            <p:nvGrpSpPr>
              <p:cNvPr id="350" name="Google Shape;350;p23"/>
              <p:cNvGrpSpPr/>
              <p:nvPr/>
            </p:nvGrpSpPr>
            <p:grpSpPr>
              <a:xfrm>
                <a:off x="575287" y="-1805003"/>
                <a:ext cx="681217" cy="3360485"/>
                <a:chOff x="1121833" y="-3524490"/>
                <a:chExt cx="1498167" cy="7390555"/>
              </a:xfrm>
            </p:grpSpPr>
            <p:cxnSp>
              <p:nvCxnSpPr>
                <p:cNvPr id="351" name="Google Shape;351;p23"/>
                <p:cNvCxnSpPr/>
                <p:nvPr/>
              </p:nvCxnSpPr>
              <p:spPr>
                <a:xfrm rot="10800000">
                  <a:off x="1121833" y="-3524490"/>
                  <a:ext cx="0" cy="5870700"/>
                </a:xfrm>
                <a:prstGeom prst="straightConnector1">
                  <a:avLst/>
                </a:prstGeom>
                <a:noFill/>
                <a:ln cap="flat" cmpd="sng" w="9525">
                  <a:solidFill>
                    <a:schemeClr val="lt1"/>
                  </a:solidFill>
                  <a:prstDash val="solid"/>
                  <a:round/>
                  <a:headEnd len="med" w="med" type="none"/>
                  <a:tailEnd len="med" w="med" type="none"/>
                </a:ln>
              </p:spPr>
            </p:cxnSp>
            <p:cxnSp>
              <p:nvCxnSpPr>
                <p:cNvPr id="352" name="Google Shape;352;p23"/>
                <p:cNvCxnSpPr/>
                <p:nvPr/>
              </p:nvCxnSpPr>
              <p:spPr>
                <a:xfrm>
                  <a:off x="1121833" y="2348225"/>
                  <a:ext cx="1158600" cy="1141200"/>
                </a:xfrm>
                <a:prstGeom prst="straightConnector1">
                  <a:avLst/>
                </a:prstGeom>
                <a:noFill/>
                <a:ln cap="flat" cmpd="sng" w="9525">
                  <a:solidFill>
                    <a:schemeClr val="lt1"/>
                  </a:solidFill>
                  <a:prstDash val="solid"/>
                  <a:round/>
                  <a:headEnd len="med" w="med" type="none"/>
                  <a:tailEnd len="med" w="med" type="none"/>
                </a:ln>
              </p:spPr>
            </p:cxnSp>
            <p:sp>
              <p:nvSpPr>
                <p:cNvPr id="353" name="Google Shape;353;p23"/>
                <p:cNvSpPr/>
                <p:nvPr/>
              </p:nvSpPr>
              <p:spPr>
                <a:xfrm rot="5400000">
                  <a:off x="2196889" y="3442953"/>
                  <a:ext cx="425397" cy="420826"/>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4" name="Google Shape;354;p23"/>
              <p:cNvGrpSpPr/>
              <p:nvPr/>
            </p:nvGrpSpPr>
            <p:grpSpPr>
              <a:xfrm flipH="1" rot="5400000">
                <a:off x="6277862" y="5350755"/>
                <a:ext cx="4486819" cy="625122"/>
                <a:chOff x="-78438" y="4073905"/>
                <a:chExt cx="4486819" cy="625122"/>
              </a:xfrm>
            </p:grpSpPr>
            <p:cxnSp>
              <p:nvCxnSpPr>
                <p:cNvPr id="355" name="Google Shape;355;p23"/>
                <p:cNvCxnSpPr/>
                <p:nvPr/>
              </p:nvCxnSpPr>
              <p:spPr>
                <a:xfrm>
                  <a:off x="1857762" y="2762827"/>
                  <a:ext cx="0" cy="3872400"/>
                </a:xfrm>
                <a:prstGeom prst="straightConnector1">
                  <a:avLst/>
                </a:prstGeom>
                <a:noFill/>
                <a:ln cap="flat" cmpd="sng" w="9525">
                  <a:solidFill>
                    <a:schemeClr val="accent1"/>
                  </a:solidFill>
                  <a:prstDash val="solid"/>
                  <a:round/>
                  <a:headEnd len="med" w="med" type="none"/>
                  <a:tailEnd len="med" w="med" type="none"/>
                </a:ln>
              </p:spPr>
            </p:cxnSp>
            <p:cxnSp>
              <p:nvCxnSpPr>
                <p:cNvPr id="356" name="Google Shape;356;p23"/>
                <p:cNvCxnSpPr/>
                <p:nvPr/>
              </p:nvCxnSpPr>
              <p:spPr>
                <a:xfrm rot="-5400000">
                  <a:off x="3788541" y="4241677"/>
                  <a:ext cx="464100" cy="450600"/>
                </a:xfrm>
                <a:prstGeom prst="straightConnector1">
                  <a:avLst/>
                </a:prstGeom>
                <a:noFill/>
                <a:ln cap="flat" cmpd="sng" w="9525">
                  <a:solidFill>
                    <a:schemeClr val="accent1"/>
                  </a:solidFill>
                  <a:prstDash val="solid"/>
                  <a:round/>
                  <a:headEnd len="med" w="med" type="none"/>
                  <a:tailEnd len="med" w="med" type="none"/>
                </a:ln>
              </p:spPr>
            </p:cxnSp>
            <p:sp>
              <p:nvSpPr>
                <p:cNvPr id="357" name="Google Shape;357;p23"/>
                <p:cNvSpPr/>
                <p:nvPr/>
              </p:nvSpPr>
              <p:spPr>
                <a:xfrm>
                  <a:off x="4214956" y="4073905"/>
                  <a:ext cx="193425" cy="191350"/>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8" name="Google Shape;358;p23"/>
              <p:cNvGrpSpPr/>
              <p:nvPr/>
            </p:nvGrpSpPr>
            <p:grpSpPr>
              <a:xfrm rot="-5400000">
                <a:off x="8362764" y="67996"/>
                <a:ext cx="493321" cy="357312"/>
                <a:chOff x="1722354" y="229144"/>
                <a:chExt cx="1748744" cy="1266614"/>
              </a:xfrm>
            </p:grpSpPr>
            <p:sp>
              <p:nvSpPr>
                <p:cNvPr id="359" name="Google Shape;359;p23"/>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23"/>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61" name="Google Shape;361;p23"/>
            <p:cNvGrpSpPr/>
            <p:nvPr/>
          </p:nvGrpSpPr>
          <p:grpSpPr>
            <a:xfrm rot="10800000">
              <a:off x="7090737" y="4224472"/>
              <a:ext cx="681217" cy="3360485"/>
              <a:chOff x="1337800" y="-2525590"/>
              <a:chExt cx="1498167" cy="7390555"/>
            </a:xfrm>
          </p:grpSpPr>
          <p:cxnSp>
            <p:nvCxnSpPr>
              <p:cNvPr id="362" name="Google Shape;362;p23"/>
              <p:cNvCxnSpPr/>
              <p:nvPr/>
            </p:nvCxnSpPr>
            <p:spPr>
              <a:xfrm rot="10800000">
                <a:off x="1337800" y="-2525590"/>
                <a:ext cx="0" cy="5870700"/>
              </a:xfrm>
              <a:prstGeom prst="straightConnector1">
                <a:avLst/>
              </a:prstGeom>
              <a:noFill/>
              <a:ln cap="flat" cmpd="sng" w="9525">
                <a:solidFill>
                  <a:schemeClr val="accent2"/>
                </a:solidFill>
                <a:prstDash val="solid"/>
                <a:round/>
                <a:headEnd len="med" w="med" type="none"/>
                <a:tailEnd len="med" w="med" type="none"/>
              </a:ln>
            </p:spPr>
          </p:cxnSp>
          <p:cxnSp>
            <p:nvCxnSpPr>
              <p:cNvPr id="363" name="Google Shape;363;p23"/>
              <p:cNvCxnSpPr/>
              <p:nvPr/>
            </p:nvCxnSpPr>
            <p:spPr>
              <a:xfrm>
                <a:off x="1337800" y="3347125"/>
                <a:ext cx="1158600" cy="1141200"/>
              </a:xfrm>
              <a:prstGeom prst="straightConnector1">
                <a:avLst/>
              </a:prstGeom>
              <a:noFill/>
              <a:ln cap="flat" cmpd="sng" w="9525">
                <a:solidFill>
                  <a:schemeClr val="accent2"/>
                </a:solidFill>
                <a:prstDash val="solid"/>
                <a:round/>
                <a:headEnd len="med" w="med" type="none"/>
                <a:tailEnd len="med" w="med" type="none"/>
              </a:ln>
            </p:spPr>
          </p:cxnSp>
          <p:sp>
            <p:nvSpPr>
              <p:cNvPr id="364" name="Google Shape;364;p23"/>
              <p:cNvSpPr/>
              <p:nvPr/>
            </p:nvSpPr>
            <p:spPr>
              <a:xfrm rot="5400000">
                <a:off x="2412855" y="4441854"/>
                <a:ext cx="425397" cy="420826"/>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dk1"/>
        </a:solidFill>
      </p:bgPr>
    </p:bg>
    <p:spTree>
      <p:nvGrpSpPr>
        <p:cNvPr id="365" name="Shape 365"/>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_1_1_1_1_1">
    <p:spTree>
      <p:nvGrpSpPr>
        <p:cNvPr id="366" name="Shape 366"/>
        <p:cNvGrpSpPr/>
        <p:nvPr/>
      </p:nvGrpSpPr>
      <p:grpSpPr>
        <a:xfrm>
          <a:off x="0" y="0"/>
          <a:ext cx="0" cy="0"/>
          <a:chOff x="0" y="0"/>
          <a:chExt cx="0" cy="0"/>
        </a:xfrm>
      </p:grpSpPr>
      <p:sp>
        <p:nvSpPr>
          <p:cNvPr id="367" name="Google Shape;367;p2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sz="26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68" name="Google Shape;368;p25"/>
          <p:cNvSpPr txBox="1"/>
          <p:nvPr>
            <p:ph hasCustomPrompt="1" idx="2" type="title"/>
          </p:nvPr>
        </p:nvSpPr>
        <p:spPr>
          <a:xfrm>
            <a:off x="3177356" y="1199529"/>
            <a:ext cx="734700" cy="4938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SzPts val="3000"/>
              <a:buFont typeface="Raleway ExtraBold"/>
              <a:buNone/>
              <a:defRPr sz="2000">
                <a:solidFill>
                  <a:schemeClr val="lt1"/>
                </a:solidFill>
                <a:latin typeface="Raleway ExtraBold"/>
                <a:ea typeface="Raleway ExtraBold"/>
                <a:cs typeface="Raleway ExtraBold"/>
                <a:sym typeface="Raleway ExtraBold"/>
              </a:defRPr>
            </a:lvl1pPr>
            <a:lvl2pPr lvl="1" rtl="0">
              <a:spcBef>
                <a:spcPts val="0"/>
              </a:spcBef>
              <a:spcAft>
                <a:spcPts val="0"/>
              </a:spcAft>
              <a:buSzPts val="3000"/>
              <a:buFont typeface="Raleway ExtraBold"/>
              <a:buNone/>
              <a:defRPr b="0" sz="3000">
                <a:latin typeface="Raleway ExtraBold"/>
                <a:ea typeface="Raleway ExtraBold"/>
                <a:cs typeface="Raleway ExtraBold"/>
                <a:sym typeface="Raleway ExtraBold"/>
              </a:defRPr>
            </a:lvl2pPr>
            <a:lvl3pPr lvl="2" rtl="0">
              <a:spcBef>
                <a:spcPts val="0"/>
              </a:spcBef>
              <a:spcAft>
                <a:spcPts val="0"/>
              </a:spcAft>
              <a:buSzPts val="3000"/>
              <a:buFont typeface="Raleway ExtraBold"/>
              <a:buNone/>
              <a:defRPr b="0" sz="3000">
                <a:latin typeface="Raleway ExtraBold"/>
                <a:ea typeface="Raleway ExtraBold"/>
                <a:cs typeface="Raleway ExtraBold"/>
                <a:sym typeface="Raleway ExtraBold"/>
              </a:defRPr>
            </a:lvl3pPr>
            <a:lvl4pPr lvl="3" rtl="0">
              <a:spcBef>
                <a:spcPts val="0"/>
              </a:spcBef>
              <a:spcAft>
                <a:spcPts val="0"/>
              </a:spcAft>
              <a:buSzPts val="3000"/>
              <a:buFont typeface="Raleway ExtraBold"/>
              <a:buNone/>
              <a:defRPr b="0" sz="3000">
                <a:latin typeface="Raleway ExtraBold"/>
                <a:ea typeface="Raleway ExtraBold"/>
                <a:cs typeface="Raleway ExtraBold"/>
                <a:sym typeface="Raleway ExtraBold"/>
              </a:defRPr>
            </a:lvl4pPr>
            <a:lvl5pPr lvl="4" rtl="0">
              <a:spcBef>
                <a:spcPts val="0"/>
              </a:spcBef>
              <a:spcAft>
                <a:spcPts val="0"/>
              </a:spcAft>
              <a:buSzPts val="3000"/>
              <a:buFont typeface="Raleway ExtraBold"/>
              <a:buNone/>
              <a:defRPr b="0" sz="3000">
                <a:latin typeface="Raleway ExtraBold"/>
                <a:ea typeface="Raleway ExtraBold"/>
                <a:cs typeface="Raleway ExtraBold"/>
                <a:sym typeface="Raleway ExtraBold"/>
              </a:defRPr>
            </a:lvl5pPr>
            <a:lvl6pPr lvl="5" rtl="0">
              <a:spcBef>
                <a:spcPts val="0"/>
              </a:spcBef>
              <a:spcAft>
                <a:spcPts val="0"/>
              </a:spcAft>
              <a:buSzPts val="3000"/>
              <a:buFont typeface="Raleway ExtraBold"/>
              <a:buNone/>
              <a:defRPr b="0" sz="3000">
                <a:latin typeface="Raleway ExtraBold"/>
                <a:ea typeface="Raleway ExtraBold"/>
                <a:cs typeface="Raleway ExtraBold"/>
                <a:sym typeface="Raleway ExtraBold"/>
              </a:defRPr>
            </a:lvl6pPr>
            <a:lvl7pPr lvl="6" rtl="0">
              <a:spcBef>
                <a:spcPts val="0"/>
              </a:spcBef>
              <a:spcAft>
                <a:spcPts val="0"/>
              </a:spcAft>
              <a:buSzPts val="3000"/>
              <a:buFont typeface="Raleway ExtraBold"/>
              <a:buNone/>
              <a:defRPr b="0" sz="3000">
                <a:latin typeface="Raleway ExtraBold"/>
                <a:ea typeface="Raleway ExtraBold"/>
                <a:cs typeface="Raleway ExtraBold"/>
                <a:sym typeface="Raleway ExtraBold"/>
              </a:defRPr>
            </a:lvl7pPr>
            <a:lvl8pPr lvl="7" rtl="0">
              <a:spcBef>
                <a:spcPts val="0"/>
              </a:spcBef>
              <a:spcAft>
                <a:spcPts val="0"/>
              </a:spcAft>
              <a:buSzPts val="3000"/>
              <a:buFont typeface="Raleway ExtraBold"/>
              <a:buNone/>
              <a:defRPr b="0" sz="3000">
                <a:latin typeface="Raleway ExtraBold"/>
                <a:ea typeface="Raleway ExtraBold"/>
                <a:cs typeface="Raleway ExtraBold"/>
                <a:sym typeface="Raleway ExtraBold"/>
              </a:defRPr>
            </a:lvl8pPr>
            <a:lvl9pPr lvl="8" rtl="0">
              <a:spcBef>
                <a:spcPts val="0"/>
              </a:spcBef>
              <a:spcAft>
                <a:spcPts val="0"/>
              </a:spcAft>
              <a:buSzPts val="3000"/>
              <a:buFont typeface="Raleway ExtraBold"/>
              <a:buNone/>
              <a:defRPr b="0" sz="3000">
                <a:latin typeface="Raleway ExtraBold"/>
                <a:ea typeface="Raleway ExtraBold"/>
                <a:cs typeface="Raleway ExtraBold"/>
                <a:sym typeface="Raleway ExtraBold"/>
              </a:defRPr>
            </a:lvl9pPr>
          </a:lstStyle>
          <a:p>
            <a:r>
              <a:t>xx%</a:t>
            </a:r>
          </a:p>
        </p:txBody>
      </p:sp>
      <p:sp>
        <p:nvSpPr>
          <p:cNvPr id="369" name="Google Shape;369;p25"/>
          <p:cNvSpPr txBox="1"/>
          <p:nvPr>
            <p:ph hasCustomPrompt="1" idx="3" type="title"/>
          </p:nvPr>
        </p:nvSpPr>
        <p:spPr>
          <a:xfrm>
            <a:off x="3177356" y="2902621"/>
            <a:ext cx="734700" cy="4938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SzPts val="3000"/>
              <a:buFont typeface="Raleway ExtraBold"/>
              <a:buNone/>
              <a:defRPr sz="2000">
                <a:solidFill>
                  <a:schemeClr val="lt1"/>
                </a:solidFill>
                <a:latin typeface="Raleway ExtraBold"/>
                <a:ea typeface="Raleway ExtraBold"/>
                <a:cs typeface="Raleway ExtraBold"/>
                <a:sym typeface="Raleway ExtraBold"/>
              </a:defRPr>
            </a:lvl1pPr>
            <a:lvl2pPr lvl="1" rtl="0">
              <a:spcBef>
                <a:spcPts val="0"/>
              </a:spcBef>
              <a:spcAft>
                <a:spcPts val="0"/>
              </a:spcAft>
              <a:buSzPts val="3000"/>
              <a:buFont typeface="Raleway ExtraBold"/>
              <a:buNone/>
              <a:defRPr b="0" sz="3000">
                <a:latin typeface="Raleway ExtraBold"/>
                <a:ea typeface="Raleway ExtraBold"/>
                <a:cs typeface="Raleway ExtraBold"/>
                <a:sym typeface="Raleway ExtraBold"/>
              </a:defRPr>
            </a:lvl2pPr>
            <a:lvl3pPr lvl="2" rtl="0">
              <a:spcBef>
                <a:spcPts val="0"/>
              </a:spcBef>
              <a:spcAft>
                <a:spcPts val="0"/>
              </a:spcAft>
              <a:buSzPts val="3000"/>
              <a:buFont typeface="Raleway ExtraBold"/>
              <a:buNone/>
              <a:defRPr b="0" sz="3000">
                <a:latin typeface="Raleway ExtraBold"/>
                <a:ea typeface="Raleway ExtraBold"/>
                <a:cs typeface="Raleway ExtraBold"/>
                <a:sym typeface="Raleway ExtraBold"/>
              </a:defRPr>
            </a:lvl3pPr>
            <a:lvl4pPr lvl="3" rtl="0">
              <a:spcBef>
                <a:spcPts val="0"/>
              </a:spcBef>
              <a:spcAft>
                <a:spcPts val="0"/>
              </a:spcAft>
              <a:buSzPts val="3000"/>
              <a:buFont typeface="Raleway ExtraBold"/>
              <a:buNone/>
              <a:defRPr b="0" sz="3000">
                <a:latin typeface="Raleway ExtraBold"/>
                <a:ea typeface="Raleway ExtraBold"/>
                <a:cs typeface="Raleway ExtraBold"/>
                <a:sym typeface="Raleway ExtraBold"/>
              </a:defRPr>
            </a:lvl4pPr>
            <a:lvl5pPr lvl="4" rtl="0">
              <a:spcBef>
                <a:spcPts val="0"/>
              </a:spcBef>
              <a:spcAft>
                <a:spcPts val="0"/>
              </a:spcAft>
              <a:buSzPts val="3000"/>
              <a:buFont typeface="Raleway ExtraBold"/>
              <a:buNone/>
              <a:defRPr b="0" sz="3000">
                <a:latin typeface="Raleway ExtraBold"/>
                <a:ea typeface="Raleway ExtraBold"/>
                <a:cs typeface="Raleway ExtraBold"/>
                <a:sym typeface="Raleway ExtraBold"/>
              </a:defRPr>
            </a:lvl5pPr>
            <a:lvl6pPr lvl="5" rtl="0">
              <a:spcBef>
                <a:spcPts val="0"/>
              </a:spcBef>
              <a:spcAft>
                <a:spcPts val="0"/>
              </a:spcAft>
              <a:buSzPts val="3000"/>
              <a:buFont typeface="Raleway ExtraBold"/>
              <a:buNone/>
              <a:defRPr b="0" sz="3000">
                <a:latin typeface="Raleway ExtraBold"/>
                <a:ea typeface="Raleway ExtraBold"/>
                <a:cs typeface="Raleway ExtraBold"/>
                <a:sym typeface="Raleway ExtraBold"/>
              </a:defRPr>
            </a:lvl6pPr>
            <a:lvl7pPr lvl="6" rtl="0">
              <a:spcBef>
                <a:spcPts val="0"/>
              </a:spcBef>
              <a:spcAft>
                <a:spcPts val="0"/>
              </a:spcAft>
              <a:buSzPts val="3000"/>
              <a:buFont typeface="Raleway ExtraBold"/>
              <a:buNone/>
              <a:defRPr b="0" sz="3000">
                <a:latin typeface="Raleway ExtraBold"/>
                <a:ea typeface="Raleway ExtraBold"/>
                <a:cs typeface="Raleway ExtraBold"/>
                <a:sym typeface="Raleway ExtraBold"/>
              </a:defRPr>
            </a:lvl7pPr>
            <a:lvl8pPr lvl="7" rtl="0">
              <a:spcBef>
                <a:spcPts val="0"/>
              </a:spcBef>
              <a:spcAft>
                <a:spcPts val="0"/>
              </a:spcAft>
              <a:buSzPts val="3000"/>
              <a:buFont typeface="Raleway ExtraBold"/>
              <a:buNone/>
              <a:defRPr b="0" sz="3000">
                <a:latin typeface="Raleway ExtraBold"/>
                <a:ea typeface="Raleway ExtraBold"/>
                <a:cs typeface="Raleway ExtraBold"/>
                <a:sym typeface="Raleway ExtraBold"/>
              </a:defRPr>
            </a:lvl8pPr>
            <a:lvl9pPr lvl="8" rtl="0">
              <a:spcBef>
                <a:spcPts val="0"/>
              </a:spcBef>
              <a:spcAft>
                <a:spcPts val="0"/>
              </a:spcAft>
              <a:buSzPts val="3000"/>
              <a:buFont typeface="Raleway ExtraBold"/>
              <a:buNone/>
              <a:defRPr b="0" sz="3000">
                <a:latin typeface="Raleway ExtraBold"/>
                <a:ea typeface="Raleway ExtraBold"/>
                <a:cs typeface="Raleway ExtraBold"/>
                <a:sym typeface="Raleway ExtraBold"/>
              </a:defRPr>
            </a:lvl9pPr>
          </a:lstStyle>
          <a:p>
            <a:r>
              <a:t>xx%</a:t>
            </a:r>
          </a:p>
        </p:txBody>
      </p:sp>
      <p:sp>
        <p:nvSpPr>
          <p:cNvPr id="370" name="Google Shape;370;p25"/>
          <p:cNvSpPr txBox="1"/>
          <p:nvPr>
            <p:ph hasCustomPrompt="1" idx="4" type="title"/>
          </p:nvPr>
        </p:nvSpPr>
        <p:spPr>
          <a:xfrm>
            <a:off x="3177356" y="1767226"/>
            <a:ext cx="734700" cy="4938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SzPts val="3000"/>
              <a:buFont typeface="Raleway ExtraBold"/>
              <a:buNone/>
              <a:defRPr sz="2000">
                <a:solidFill>
                  <a:schemeClr val="lt1"/>
                </a:solidFill>
                <a:latin typeface="Raleway ExtraBold"/>
                <a:ea typeface="Raleway ExtraBold"/>
                <a:cs typeface="Raleway ExtraBold"/>
                <a:sym typeface="Raleway ExtraBold"/>
              </a:defRPr>
            </a:lvl1pPr>
            <a:lvl2pPr lvl="1" rtl="0">
              <a:spcBef>
                <a:spcPts val="0"/>
              </a:spcBef>
              <a:spcAft>
                <a:spcPts val="0"/>
              </a:spcAft>
              <a:buSzPts val="3000"/>
              <a:buFont typeface="Raleway ExtraBold"/>
              <a:buNone/>
              <a:defRPr b="0" sz="3000">
                <a:latin typeface="Raleway ExtraBold"/>
                <a:ea typeface="Raleway ExtraBold"/>
                <a:cs typeface="Raleway ExtraBold"/>
                <a:sym typeface="Raleway ExtraBold"/>
              </a:defRPr>
            </a:lvl2pPr>
            <a:lvl3pPr lvl="2" rtl="0">
              <a:spcBef>
                <a:spcPts val="0"/>
              </a:spcBef>
              <a:spcAft>
                <a:spcPts val="0"/>
              </a:spcAft>
              <a:buSzPts val="3000"/>
              <a:buFont typeface="Raleway ExtraBold"/>
              <a:buNone/>
              <a:defRPr b="0" sz="3000">
                <a:latin typeface="Raleway ExtraBold"/>
                <a:ea typeface="Raleway ExtraBold"/>
                <a:cs typeface="Raleway ExtraBold"/>
                <a:sym typeface="Raleway ExtraBold"/>
              </a:defRPr>
            </a:lvl3pPr>
            <a:lvl4pPr lvl="3" rtl="0">
              <a:spcBef>
                <a:spcPts val="0"/>
              </a:spcBef>
              <a:spcAft>
                <a:spcPts val="0"/>
              </a:spcAft>
              <a:buSzPts val="3000"/>
              <a:buFont typeface="Raleway ExtraBold"/>
              <a:buNone/>
              <a:defRPr b="0" sz="3000">
                <a:latin typeface="Raleway ExtraBold"/>
                <a:ea typeface="Raleway ExtraBold"/>
                <a:cs typeface="Raleway ExtraBold"/>
                <a:sym typeface="Raleway ExtraBold"/>
              </a:defRPr>
            </a:lvl4pPr>
            <a:lvl5pPr lvl="4" rtl="0">
              <a:spcBef>
                <a:spcPts val="0"/>
              </a:spcBef>
              <a:spcAft>
                <a:spcPts val="0"/>
              </a:spcAft>
              <a:buSzPts val="3000"/>
              <a:buFont typeface="Raleway ExtraBold"/>
              <a:buNone/>
              <a:defRPr b="0" sz="3000">
                <a:latin typeface="Raleway ExtraBold"/>
                <a:ea typeface="Raleway ExtraBold"/>
                <a:cs typeface="Raleway ExtraBold"/>
                <a:sym typeface="Raleway ExtraBold"/>
              </a:defRPr>
            </a:lvl5pPr>
            <a:lvl6pPr lvl="5" rtl="0">
              <a:spcBef>
                <a:spcPts val="0"/>
              </a:spcBef>
              <a:spcAft>
                <a:spcPts val="0"/>
              </a:spcAft>
              <a:buSzPts val="3000"/>
              <a:buFont typeface="Raleway ExtraBold"/>
              <a:buNone/>
              <a:defRPr b="0" sz="3000">
                <a:latin typeface="Raleway ExtraBold"/>
                <a:ea typeface="Raleway ExtraBold"/>
                <a:cs typeface="Raleway ExtraBold"/>
                <a:sym typeface="Raleway ExtraBold"/>
              </a:defRPr>
            </a:lvl6pPr>
            <a:lvl7pPr lvl="6" rtl="0">
              <a:spcBef>
                <a:spcPts val="0"/>
              </a:spcBef>
              <a:spcAft>
                <a:spcPts val="0"/>
              </a:spcAft>
              <a:buSzPts val="3000"/>
              <a:buFont typeface="Raleway ExtraBold"/>
              <a:buNone/>
              <a:defRPr b="0" sz="3000">
                <a:latin typeface="Raleway ExtraBold"/>
                <a:ea typeface="Raleway ExtraBold"/>
                <a:cs typeface="Raleway ExtraBold"/>
                <a:sym typeface="Raleway ExtraBold"/>
              </a:defRPr>
            </a:lvl7pPr>
            <a:lvl8pPr lvl="7" rtl="0">
              <a:spcBef>
                <a:spcPts val="0"/>
              </a:spcBef>
              <a:spcAft>
                <a:spcPts val="0"/>
              </a:spcAft>
              <a:buSzPts val="3000"/>
              <a:buFont typeface="Raleway ExtraBold"/>
              <a:buNone/>
              <a:defRPr b="0" sz="3000">
                <a:latin typeface="Raleway ExtraBold"/>
                <a:ea typeface="Raleway ExtraBold"/>
                <a:cs typeface="Raleway ExtraBold"/>
                <a:sym typeface="Raleway ExtraBold"/>
              </a:defRPr>
            </a:lvl8pPr>
            <a:lvl9pPr lvl="8" rtl="0">
              <a:spcBef>
                <a:spcPts val="0"/>
              </a:spcBef>
              <a:spcAft>
                <a:spcPts val="0"/>
              </a:spcAft>
              <a:buSzPts val="3000"/>
              <a:buFont typeface="Raleway ExtraBold"/>
              <a:buNone/>
              <a:defRPr b="0" sz="3000">
                <a:latin typeface="Raleway ExtraBold"/>
                <a:ea typeface="Raleway ExtraBold"/>
                <a:cs typeface="Raleway ExtraBold"/>
                <a:sym typeface="Raleway ExtraBold"/>
              </a:defRPr>
            </a:lvl9pPr>
          </a:lstStyle>
          <a:p>
            <a:r>
              <a:t>xx%</a:t>
            </a:r>
          </a:p>
        </p:txBody>
      </p:sp>
      <p:sp>
        <p:nvSpPr>
          <p:cNvPr id="371" name="Google Shape;371;p25"/>
          <p:cNvSpPr txBox="1"/>
          <p:nvPr>
            <p:ph hasCustomPrompt="1" idx="5" type="title"/>
          </p:nvPr>
        </p:nvSpPr>
        <p:spPr>
          <a:xfrm>
            <a:off x="3177356" y="3470319"/>
            <a:ext cx="734700" cy="4938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SzPts val="3000"/>
              <a:buFont typeface="Raleway ExtraBold"/>
              <a:buNone/>
              <a:defRPr sz="2000">
                <a:solidFill>
                  <a:schemeClr val="lt1"/>
                </a:solidFill>
                <a:latin typeface="Raleway ExtraBold"/>
                <a:ea typeface="Raleway ExtraBold"/>
                <a:cs typeface="Raleway ExtraBold"/>
                <a:sym typeface="Raleway ExtraBold"/>
              </a:defRPr>
            </a:lvl1pPr>
            <a:lvl2pPr lvl="1" rtl="0">
              <a:spcBef>
                <a:spcPts val="0"/>
              </a:spcBef>
              <a:spcAft>
                <a:spcPts val="0"/>
              </a:spcAft>
              <a:buSzPts val="3000"/>
              <a:buFont typeface="Raleway ExtraBold"/>
              <a:buNone/>
              <a:defRPr b="0" sz="3000">
                <a:latin typeface="Raleway ExtraBold"/>
                <a:ea typeface="Raleway ExtraBold"/>
                <a:cs typeface="Raleway ExtraBold"/>
                <a:sym typeface="Raleway ExtraBold"/>
              </a:defRPr>
            </a:lvl2pPr>
            <a:lvl3pPr lvl="2" rtl="0">
              <a:spcBef>
                <a:spcPts val="0"/>
              </a:spcBef>
              <a:spcAft>
                <a:spcPts val="0"/>
              </a:spcAft>
              <a:buSzPts val="3000"/>
              <a:buFont typeface="Raleway ExtraBold"/>
              <a:buNone/>
              <a:defRPr b="0" sz="3000">
                <a:latin typeface="Raleway ExtraBold"/>
                <a:ea typeface="Raleway ExtraBold"/>
                <a:cs typeface="Raleway ExtraBold"/>
                <a:sym typeface="Raleway ExtraBold"/>
              </a:defRPr>
            </a:lvl3pPr>
            <a:lvl4pPr lvl="3" rtl="0">
              <a:spcBef>
                <a:spcPts val="0"/>
              </a:spcBef>
              <a:spcAft>
                <a:spcPts val="0"/>
              </a:spcAft>
              <a:buSzPts val="3000"/>
              <a:buFont typeface="Raleway ExtraBold"/>
              <a:buNone/>
              <a:defRPr b="0" sz="3000">
                <a:latin typeface="Raleway ExtraBold"/>
                <a:ea typeface="Raleway ExtraBold"/>
                <a:cs typeface="Raleway ExtraBold"/>
                <a:sym typeface="Raleway ExtraBold"/>
              </a:defRPr>
            </a:lvl4pPr>
            <a:lvl5pPr lvl="4" rtl="0">
              <a:spcBef>
                <a:spcPts val="0"/>
              </a:spcBef>
              <a:spcAft>
                <a:spcPts val="0"/>
              </a:spcAft>
              <a:buSzPts val="3000"/>
              <a:buFont typeface="Raleway ExtraBold"/>
              <a:buNone/>
              <a:defRPr b="0" sz="3000">
                <a:latin typeface="Raleway ExtraBold"/>
                <a:ea typeface="Raleway ExtraBold"/>
                <a:cs typeface="Raleway ExtraBold"/>
                <a:sym typeface="Raleway ExtraBold"/>
              </a:defRPr>
            </a:lvl5pPr>
            <a:lvl6pPr lvl="5" rtl="0">
              <a:spcBef>
                <a:spcPts val="0"/>
              </a:spcBef>
              <a:spcAft>
                <a:spcPts val="0"/>
              </a:spcAft>
              <a:buSzPts val="3000"/>
              <a:buFont typeface="Raleway ExtraBold"/>
              <a:buNone/>
              <a:defRPr b="0" sz="3000">
                <a:latin typeface="Raleway ExtraBold"/>
                <a:ea typeface="Raleway ExtraBold"/>
                <a:cs typeface="Raleway ExtraBold"/>
                <a:sym typeface="Raleway ExtraBold"/>
              </a:defRPr>
            </a:lvl6pPr>
            <a:lvl7pPr lvl="6" rtl="0">
              <a:spcBef>
                <a:spcPts val="0"/>
              </a:spcBef>
              <a:spcAft>
                <a:spcPts val="0"/>
              </a:spcAft>
              <a:buSzPts val="3000"/>
              <a:buFont typeface="Raleway ExtraBold"/>
              <a:buNone/>
              <a:defRPr b="0" sz="3000">
                <a:latin typeface="Raleway ExtraBold"/>
                <a:ea typeface="Raleway ExtraBold"/>
                <a:cs typeface="Raleway ExtraBold"/>
                <a:sym typeface="Raleway ExtraBold"/>
              </a:defRPr>
            </a:lvl7pPr>
            <a:lvl8pPr lvl="7" rtl="0">
              <a:spcBef>
                <a:spcPts val="0"/>
              </a:spcBef>
              <a:spcAft>
                <a:spcPts val="0"/>
              </a:spcAft>
              <a:buSzPts val="3000"/>
              <a:buFont typeface="Raleway ExtraBold"/>
              <a:buNone/>
              <a:defRPr b="0" sz="3000">
                <a:latin typeface="Raleway ExtraBold"/>
                <a:ea typeface="Raleway ExtraBold"/>
                <a:cs typeface="Raleway ExtraBold"/>
                <a:sym typeface="Raleway ExtraBold"/>
              </a:defRPr>
            </a:lvl8pPr>
            <a:lvl9pPr lvl="8" rtl="0">
              <a:spcBef>
                <a:spcPts val="0"/>
              </a:spcBef>
              <a:spcAft>
                <a:spcPts val="0"/>
              </a:spcAft>
              <a:buSzPts val="3000"/>
              <a:buFont typeface="Raleway ExtraBold"/>
              <a:buNone/>
              <a:defRPr b="0" sz="3000">
                <a:latin typeface="Raleway ExtraBold"/>
                <a:ea typeface="Raleway ExtraBold"/>
                <a:cs typeface="Raleway ExtraBold"/>
                <a:sym typeface="Raleway ExtraBold"/>
              </a:defRPr>
            </a:lvl9pPr>
          </a:lstStyle>
          <a:p>
            <a:r>
              <a:t>xx%</a:t>
            </a:r>
          </a:p>
        </p:txBody>
      </p:sp>
      <p:sp>
        <p:nvSpPr>
          <p:cNvPr id="372" name="Google Shape;372;p25"/>
          <p:cNvSpPr txBox="1"/>
          <p:nvPr>
            <p:ph hasCustomPrompt="1" idx="6" type="title"/>
          </p:nvPr>
        </p:nvSpPr>
        <p:spPr>
          <a:xfrm>
            <a:off x="3177356" y="2334924"/>
            <a:ext cx="734700" cy="4938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SzPts val="3000"/>
              <a:buFont typeface="Raleway ExtraBold"/>
              <a:buNone/>
              <a:defRPr sz="2000">
                <a:solidFill>
                  <a:schemeClr val="lt1"/>
                </a:solidFill>
                <a:latin typeface="Raleway ExtraBold"/>
                <a:ea typeface="Raleway ExtraBold"/>
                <a:cs typeface="Raleway ExtraBold"/>
                <a:sym typeface="Raleway ExtraBold"/>
              </a:defRPr>
            </a:lvl1pPr>
            <a:lvl2pPr lvl="1" rtl="0">
              <a:spcBef>
                <a:spcPts val="0"/>
              </a:spcBef>
              <a:spcAft>
                <a:spcPts val="0"/>
              </a:spcAft>
              <a:buSzPts val="3000"/>
              <a:buFont typeface="Raleway ExtraBold"/>
              <a:buNone/>
              <a:defRPr b="0" sz="3000">
                <a:latin typeface="Raleway ExtraBold"/>
                <a:ea typeface="Raleway ExtraBold"/>
                <a:cs typeface="Raleway ExtraBold"/>
                <a:sym typeface="Raleway ExtraBold"/>
              </a:defRPr>
            </a:lvl2pPr>
            <a:lvl3pPr lvl="2" rtl="0">
              <a:spcBef>
                <a:spcPts val="0"/>
              </a:spcBef>
              <a:spcAft>
                <a:spcPts val="0"/>
              </a:spcAft>
              <a:buSzPts val="3000"/>
              <a:buFont typeface="Raleway ExtraBold"/>
              <a:buNone/>
              <a:defRPr b="0" sz="3000">
                <a:latin typeface="Raleway ExtraBold"/>
                <a:ea typeface="Raleway ExtraBold"/>
                <a:cs typeface="Raleway ExtraBold"/>
                <a:sym typeface="Raleway ExtraBold"/>
              </a:defRPr>
            </a:lvl3pPr>
            <a:lvl4pPr lvl="3" rtl="0">
              <a:spcBef>
                <a:spcPts val="0"/>
              </a:spcBef>
              <a:spcAft>
                <a:spcPts val="0"/>
              </a:spcAft>
              <a:buSzPts val="3000"/>
              <a:buFont typeface="Raleway ExtraBold"/>
              <a:buNone/>
              <a:defRPr b="0" sz="3000">
                <a:latin typeface="Raleway ExtraBold"/>
                <a:ea typeface="Raleway ExtraBold"/>
                <a:cs typeface="Raleway ExtraBold"/>
                <a:sym typeface="Raleway ExtraBold"/>
              </a:defRPr>
            </a:lvl4pPr>
            <a:lvl5pPr lvl="4" rtl="0">
              <a:spcBef>
                <a:spcPts val="0"/>
              </a:spcBef>
              <a:spcAft>
                <a:spcPts val="0"/>
              </a:spcAft>
              <a:buSzPts val="3000"/>
              <a:buFont typeface="Raleway ExtraBold"/>
              <a:buNone/>
              <a:defRPr b="0" sz="3000">
                <a:latin typeface="Raleway ExtraBold"/>
                <a:ea typeface="Raleway ExtraBold"/>
                <a:cs typeface="Raleway ExtraBold"/>
                <a:sym typeface="Raleway ExtraBold"/>
              </a:defRPr>
            </a:lvl5pPr>
            <a:lvl6pPr lvl="5" rtl="0">
              <a:spcBef>
                <a:spcPts val="0"/>
              </a:spcBef>
              <a:spcAft>
                <a:spcPts val="0"/>
              </a:spcAft>
              <a:buSzPts val="3000"/>
              <a:buFont typeface="Raleway ExtraBold"/>
              <a:buNone/>
              <a:defRPr b="0" sz="3000">
                <a:latin typeface="Raleway ExtraBold"/>
                <a:ea typeface="Raleway ExtraBold"/>
                <a:cs typeface="Raleway ExtraBold"/>
                <a:sym typeface="Raleway ExtraBold"/>
              </a:defRPr>
            </a:lvl6pPr>
            <a:lvl7pPr lvl="6" rtl="0">
              <a:spcBef>
                <a:spcPts val="0"/>
              </a:spcBef>
              <a:spcAft>
                <a:spcPts val="0"/>
              </a:spcAft>
              <a:buSzPts val="3000"/>
              <a:buFont typeface="Raleway ExtraBold"/>
              <a:buNone/>
              <a:defRPr b="0" sz="3000">
                <a:latin typeface="Raleway ExtraBold"/>
                <a:ea typeface="Raleway ExtraBold"/>
                <a:cs typeface="Raleway ExtraBold"/>
                <a:sym typeface="Raleway ExtraBold"/>
              </a:defRPr>
            </a:lvl7pPr>
            <a:lvl8pPr lvl="7" rtl="0">
              <a:spcBef>
                <a:spcPts val="0"/>
              </a:spcBef>
              <a:spcAft>
                <a:spcPts val="0"/>
              </a:spcAft>
              <a:buSzPts val="3000"/>
              <a:buFont typeface="Raleway ExtraBold"/>
              <a:buNone/>
              <a:defRPr b="0" sz="3000">
                <a:latin typeface="Raleway ExtraBold"/>
                <a:ea typeface="Raleway ExtraBold"/>
                <a:cs typeface="Raleway ExtraBold"/>
                <a:sym typeface="Raleway ExtraBold"/>
              </a:defRPr>
            </a:lvl8pPr>
            <a:lvl9pPr lvl="8" rtl="0">
              <a:spcBef>
                <a:spcPts val="0"/>
              </a:spcBef>
              <a:spcAft>
                <a:spcPts val="0"/>
              </a:spcAft>
              <a:buSzPts val="3000"/>
              <a:buFont typeface="Raleway ExtraBold"/>
              <a:buNone/>
              <a:defRPr b="0" sz="3000">
                <a:latin typeface="Raleway ExtraBold"/>
                <a:ea typeface="Raleway ExtraBold"/>
                <a:cs typeface="Raleway ExtraBold"/>
                <a:sym typeface="Raleway ExtraBold"/>
              </a:defRPr>
            </a:lvl9pPr>
          </a:lstStyle>
          <a:p>
            <a:r>
              <a:t>xx%</a:t>
            </a:r>
          </a:p>
        </p:txBody>
      </p:sp>
      <p:sp>
        <p:nvSpPr>
          <p:cNvPr id="373" name="Google Shape;373;p25"/>
          <p:cNvSpPr txBox="1"/>
          <p:nvPr>
            <p:ph hasCustomPrompt="1" idx="7" type="title"/>
          </p:nvPr>
        </p:nvSpPr>
        <p:spPr>
          <a:xfrm>
            <a:off x="3177356" y="4038016"/>
            <a:ext cx="734700" cy="4938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SzPts val="3000"/>
              <a:buFont typeface="Raleway ExtraBold"/>
              <a:buNone/>
              <a:defRPr sz="2000">
                <a:solidFill>
                  <a:schemeClr val="lt1"/>
                </a:solidFill>
                <a:latin typeface="Raleway ExtraBold"/>
                <a:ea typeface="Raleway ExtraBold"/>
                <a:cs typeface="Raleway ExtraBold"/>
                <a:sym typeface="Raleway ExtraBold"/>
              </a:defRPr>
            </a:lvl1pPr>
            <a:lvl2pPr lvl="1" rtl="0">
              <a:spcBef>
                <a:spcPts val="0"/>
              </a:spcBef>
              <a:spcAft>
                <a:spcPts val="0"/>
              </a:spcAft>
              <a:buSzPts val="3000"/>
              <a:buFont typeface="Raleway ExtraBold"/>
              <a:buNone/>
              <a:defRPr b="0" sz="3000">
                <a:latin typeface="Raleway ExtraBold"/>
                <a:ea typeface="Raleway ExtraBold"/>
                <a:cs typeface="Raleway ExtraBold"/>
                <a:sym typeface="Raleway ExtraBold"/>
              </a:defRPr>
            </a:lvl2pPr>
            <a:lvl3pPr lvl="2" rtl="0">
              <a:spcBef>
                <a:spcPts val="0"/>
              </a:spcBef>
              <a:spcAft>
                <a:spcPts val="0"/>
              </a:spcAft>
              <a:buSzPts val="3000"/>
              <a:buFont typeface="Raleway ExtraBold"/>
              <a:buNone/>
              <a:defRPr b="0" sz="3000">
                <a:latin typeface="Raleway ExtraBold"/>
                <a:ea typeface="Raleway ExtraBold"/>
                <a:cs typeface="Raleway ExtraBold"/>
                <a:sym typeface="Raleway ExtraBold"/>
              </a:defRPr>
            </a:lvl3pPr>
            <a:lvl4pPr lvl="3" rtl="0">
              <a:spcBef>
                <a:spcPts val="0"/>
              </a:spcBef>
              <a:spcAft>
                <a:spcPts val="0"/>
              </a:spcAft>
              <a:buSzPts val="3000"/>
              <a:buFont typeface="Raleway ExtraBold"/>
              <a:buNone/>
              <a:defRPr b="0" sz="3000">
                <a:latin typeface="Raleway ExtraBold"/>
                <a:ea typeface="Raleway ExtraBold"/>
                <a:cs typeface="Raleway ExtraBold"/>
                <a:sym typeface="Raleway ExtraBold"/>
              </a:defRPr>
            </a:lvl4pPr>
            <a:lvl5pPr lvl="4" rtl="0">
              <a:spcBef>
                <a:spcPts val="0"/>
              </a:spcBef>
              <a:spcAft>
                <a:spcPts val="0"/>
              </a:spcAft>
              <a:buSzPts val="3000"/>
              <a:buFont typeface="Raleway ExtraBold"/>
              <a:buNone/>
              <a:defRPr b="0" sz="3000">
                <a:latin typeface="Raleway ExtraBold"/>
                <a:ea typeface="Raleway ExtraBold"/>
                <a:cs typeface="Raleway ExtraBold"/>
                <a:sym typeface="Raleway ExtraBold"/>
              </a:defRPr>
            </a:lvl5pPr>
            <a:lvl6pPr lvl="5" rtl="0">
              <a:spcBef>
                <a:spcPts val="0"/>
              </a:spcBef>
              <a:spcAft>
                <a:spcPts val="0"/>
              </a:spcAft>
              <a:buSzPts val="3000"/>
              <a:buFont typeface="Raleway ExtraBold"/>
              <a:buNone/>
              <a:defRPr b="0" sz="3000">
                <a:latin typeface="Raleway ExtraBold"/>
                <a:ea typeface="Raleway ExtraBold"/>
                <a:cs typeface="Raleway ExtraBold"/>
                <a:sym typeface="Raleway ExtraBold"/>
              </a:defRPr>
            </a:lvl6pPr>
            <a:lvl7pPr lvl="6" rtl="0">
              <a:spcBef>
                <a:spcPts val="0"/>
              </a:spcBef>
              <a:spcAft>
                <a:spcPts val="0"/>
              </a:spcAft>
              <a:buSzPts val="3000"/>
              <a:buFont typeface="Raleway ExtraBold"/>
              <a:buNone/>
              <a:defRPr b="0" sz="3000">
                <a:latin typeface="Raleway ExtraBold"/>
                <a:ea typeface="Raleway ExtraBold"/>
                <a:cs typeface="Raleway ExtraBold"/>
                <a:sym typeface="Raleway ExtraBold"/>
              </a:defRPr>
            </a:lvl7pPr>
            <a:lvl8pPr lvl="7" rtl="0">
              <a:spcBef>
                <a:spcPts val="0"/>
              </a:spcBef>
              <a:spcAft>
                <a:spcPts val="0"/>
              </a:spcAft>
              <a:buSzPts val="3000"/>
              <a:buFont typeface="Raleway ExtraBold"/>
              <a:buNone/>
              <a:defRPr b="0" sz="3000">
                <a:latin typeface="Raleway ExtraBold"/>
                <a:ea typeface="Raleway ExtraBold"/>
                <a:cs typeface="Raleway ExtraBold"/>
                <a:sym typeface="Raleway ExtraBold"/>
              </a:defRPr>
            </a:lvl8pPr>
            <a:lvl9pPr lvl="8" rtl="0">
              <a:spcBef>
                <a:spcPts val="0"/>
              </a:spcBef>
              <a:spcAft>
                <a:spcPts val="0"/>
              </a:spcAft>
              <a:buSzPts val="3000"/>
              <a:buFont typeface="Raleway ExtraBold"/>
              <a:buNone/>
              <a:defRPr b="0" sz="3000">
                <a:latin typeface="Raleway ExtraBold"/>
                <a:ea typeface="Raleway ExtraBold"/>
                <a:cs typeface="Raleway ExtraBold"/>
                <a:sym typeface="Raleway ExtraBold"/>
              </a:defRPr>
            </a:lvl9pPr>
          </a:lstStyle>
          <a:p>
            <a:r>
              <a:t>xx%</a:t>
            </a:r>
          </a:p>
        </p:txBody>
      </p:sp>
      <p:sp>
        <p:nvSpPr>
          <p:cNvPr id="374" name="Google Shape;374;p25"/>
          <p:cNvSpPr txBox="1"/>
          <p:nvPr>
            <p:ph idx="1" type="subTitle"/>
          </p:nvPr>
        </p:nvSpPr>
        <p:spPr>
          <a:xfrm>
            <a:off x="4010944" y="1201329"/>
            <a:ext cx="2717700" cy="4902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375" name="Google Shape;375;p25"/>
          <p:cNvSpPr txBox="1"/>
          <p:nvPr>
            <p:ph idx="8" type="subTitle"/>
          </p:nvPr>
        </p:nvSpPr>
        <p:spPr>
          <a:xfrm>
            <a:off x="4010944" y="1769028"/>
            <a:ext cx="2717700" cy="4902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376" name="Google Shape;376;p25"/>
          <p:cNvSpPr txBox="1"/>
          <p:nvPr>
            <p:ph idx="9" type="subTitle"/>
          </p:nvPr>
        </p:nvSpPr>
        <p:spPr>
          <a:xfrm>
            <a:off x="4010944" y="2336727"/>
            <a:ext cx="2717700" cy="4902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377" name="Google Shape;377;p25"/>
          <p:cNvSpPr txBox="1"/>
          <p:nvPr>
            <p:ph idx="13" type="subTitle"/>
          </p:nvPr>
        </p:nvSpPr>
        <p:spPr>
          <a:xfrm>
            <a:off x="4010941" y="2904427"/>
            <a:ext cx="2717700" cy="4902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378" name="Google Shape;378;p25"/>
          <p:cNvSpPr txBox="1"/>
          <p:nvPr>
            <p:ph idx="14" type="subTitle"/>
          </p:nvPr>
        </p:nvSpPr>
        <p:spPr>
          <a:xfrm>
            <a:off x="4010941" y="3472126"/>
            <a:ext cx="2717700" cy="4902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379" name="Google Shape;379;p25"/>
          <p:cNvSpPr txBox="1"/>
          <p:nvPr>
            <p:ph idx="15" type="subTitle"/>
          </p:nvPr>
        </p:nvSpPr>
        <p:spPr>
          <a:xfrm>
            <a:off x="4010941" y="4039825"/>
            <a:ext cx="2717700" cy="4902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grpSp>
        <p:nvGrpSpPr>
          <p:cNvPr id="380" name="Google Shape;380;p25"/>
          <p:cNvGrpSpPr/>
          <p:nvPr/>
        </p:nvGrpSpPr>
        <p:grpSpPr>
          <a:xfrm>
            <a:off x="377427" y="204425"/>
            <a:ext cx="8916117" cy="4541546"/>
            <a:chOff x="377427" y="204425"/>
            <a:chExt cx="8916117" cy="4541546"/>
          </a:xfrm>
        </p:grpSpPr>
        <p:grpSp>
          <p:nvGrpSpPr>
            <p:cNvPr id="381" name="Google Shape;381;p25"/>
            <p:cNvGrpSpPr/>
            <p:nvPr/>
          </p:nvGrpSpPr>
          <p:grpSpPr>
            <a:xfrm>
              <a:off x="377427" y="3968227"/>
              <a:ext cx="200266" cy="777744"/>
              <a:chOff x="8153327" y="353177"/>
              <a:chExt cx="200266" cy="777744"/>
            </a:xfrm>
          </p:grpSpPr>
          <p:sp>
            <p:nvSpPr>
              <p:cNvPr id="382" name="Google Shape;382;p25"/>
              <p:cNvSpPr/>
              <p:nvPr/>
            </p:nvSpPr>
            <p:spPr>
              <a:xfrm rot="10800000">
                <a:off x="8153327" y="655927"/>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25"/>
              <p:cNvSpPr/>
              <p:nvPr/>
            </p:nvSpPr>
            <p:spPr>
              <a:xfrm rot="10800000">
                <a:off x="8310477" y="353177"/>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84" name="Google Shape;384;p25"/>
            <p:cNvGrpSpPr/>
            <p:nvPr/>
          </p:nvGrpSpPr>
          <p:grpSpPr>
            <a:xfrm rot="-5400000">
              <a:off x="8807027" y="2115202"/>
              <a:ext cx="206891" cy="766144"/>
              <a:chOff x="8650702" y="1651177"/>
              <a:chExt cx="206891" cy="766144"/>
            </a:xfrm>
          </p:grpSpPr>
          <p:sp>
            <p:nvSpPr>
              <p:cNvPr id="385" name="Google Shape;385;p25"/>
              <p:cNvSpPr/>
              <p:nvPr/>
            </p:nvSpPr>
            <p:spPr>
              <a:xfrm rot="10800000">
                <a:off x="8650702" y="1651177"/>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25"/>
              <p:cNvSpPr/>
              <p:nvPr/>
            </p:nvSpPr>
            <p:spPr>
              <a:xfrm rot="10800000">
                <a:off x="8814477" y="1942327"/>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87" name="Google Shape;387;p25"/>
            <p:cNvGrpSpPr/>
            <p:nvPr/>
          </p:nvGrpSpPr>
          <p:grpSpPr>
            <a:xfrm>
              <a:off x="7437187" y="204425"/>
              <a:ext cx="862215" cy="240599"/>
              <a:chOff x="6903462" y="1158900"/>
              <a:chExt cx="862215" cy="240599"/>
            </a:xfrm>
          </p:grpSpPr>
          <p:sp>
            <p:nvSpPr>
              <p:cNvPr id="388" name="Google Shape;388;p25"/>
              <p:cNvSpPr/>
              <p:nvPr/>
            </p:nvSpPr>
            <p:spPr>
              <a:xfrm flipH="1">
                <a:off x="6903462" y="1158900"/>
                <a:ext cx="240599" cy="240599"/>
              </a:xfrm>
              <a:custGeom>
                <a:rect b="b" l="l" r="r" t="t"/>
                <a:pathLst>
                  <a:path extrusionOk="0" fill="none" h="1784" w="1784">
                    <a:moveTo>
                      <a:pt x="1783" y="906"/>
                    </a:moveTo>
                    <a:cubicBezTo>
                      <a:pt x="1783" y="1392"/>
                      <a:pt x="1392" y="1783"/>
                      <a:pt x="877" y="1783"/>
                    </a:cubicBezTo>
                    <a:cubicBezTo>
                      <a:pt x="392" y="1783"/>
                      <a:pt x="0" y="1392"/>
                      <a:pt x="0" y="906"/>
                    </a:cubicBezTo>
                    <a:cubicBezTo>
                      <a:pt x="0" y="428"/>
                      <a:pt x="392" y="0"/>
                      <a:pt x="877" y="0"/>
                    </a:cubicBezTo>
                    <a:cubicBezTo>
                      <a:pt x="1392" y="0"/>
                      <a:pt x="1783" y="428"/>
                      <a:pt x="1783" y="906"/>
                    </a:cubicBezTo>
                    <a:close/>
                  </a:path>
                </a:pathLst>
              </a:custGeom>
              <a:noFill/>
              <a:ln cap="flat" cmpd="sng" w="597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25"/>
              <p:cNvSpPr/>
              <p:nvPr/>
            </p:nvSpPr>
            <p:spPr>
              <a:xfrm flipH="1" rot="5400000">
                <a:off x="7506622" y="1041704"/>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90" name="Google Shape;390;p25"/>
          <p:cNvGrpSpPr/>
          <p:nvPr/>
        </p:nvGrpSpPr>
        <p:grpSpPr>
          <a:xfrm>
            <a:off x="-556748" y="-57000"/>
            <a:ext cx="10429656" cy="3378450"/>
            <a:chOff x="-556748" y="-57000"/>
            <a:chExt cx="10429656" cy="3378450"/>
          </a:xfrm>
        </p:grpSpPr>
        <p:grpSp>
          <p:nvGrpSpPr>
            <p:cNvPr id="391" name="Google Shape;391;p25"/>
            <p:cNvGrpSpPr/>
            <p:nvPr/>
          </p:nvGrpSpPr>
          <p:grpSpPr>
            <a:xfrm flipH="1">
              <a:off x="8221607" y="1714746"/>
              <a:ext cx="493321" cy="357312"/>
              <a:chOff x="1722354" y="229144"/>
              <a:chExt cx="1748744" cy="1266614"/>
            </a:xfrm>
          </p:grpSpPr>
          <p:sp>
            <p:nvSpPr>
              <p:cNvPr id="392" name="Google Shape;392;p25"/>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25"/>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4" name="Google Shape;394;p25"/>
            <p:cNvSpPr/>
            <p:nvPr/>
          </p:nvSpPr>
          <p:spPr>
            <a:xfrm>
              <a:off x="8221600" y="-57000"/>
              <a:ext cx="1027600" cy="3378450"/>
            </a:xfrm>
            <a:custGeom>
              <a:rect b="b" l="l" r="r" t="t"/>
              <a:pathLst>
                <a:path extrusionOk="0" h="135138" w="41104">
                  <a:moveTo>
                    <a:pt x="41104" y="135138"/>
                  </a:moveTo>
                  <a:lnTo>
                    <a:pt x="0" y="111407"/>
                  </a:lnTo>
                  <a:lnTo>
                    <a:pt x="0" y="57500"/>
                  </a:lnTo>
                  <a:lnTo>
                    <a:pt x="12424" y="45076"/>
                  </a:lnTo>
                  <a:lnTo>
                    <a:pt x="12424" y="0"/>
                  </a:lnTo>
                </a:path>
              </a:pathLst>
            </a:custGeom>
            <a:noFill/>
            <a:ln cap="flat" cmpd="sng" w="9525">
              <a:solidFill>
                <a:schemeClr val="accent1"/>
              </a:solidFill>
              <a:prstDash val="solid"/>
              <a:round/>
              <a:headEnd len="med" w="med" type="none"/>
              <a:tailEnd len="med" w="med" type="none"/>
            </a:ln>
          </p:spPr>
        </p:sp>
        <p:grpSp>
          <p:nvGrpSpPr>
            <p:cNvPr id="395" name="Google Shape;395;p25"/>
            <p:cNvGrpSpPr/>
            <p:nvPr/>
          </p:nvGrpSpPr>
          <p:grpSpPr>
            <a:xfrm>
              <a:off x="8527396" y="539490"/>
              <a:ext cx="1345511" cy="273510"/>
              <a:chOff x="-6675" y="2881558"/>
              <a:chExt cx="9140700" cy="2059567"/>
            </a:xfrm>
          </p:grpSpPr>
          <p:cxnSp>
            <p:nvCxnSpPr>
              <p:cNvPr id="396" name="Google Shape;396;p25"/>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97" name="Google Shape;397;p25"/>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98" name="Google Shape;398;p25"/>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399" name="Google Shape;399;p25"/>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00" name="Google Shape;400;p25"/>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nvGrpSpPr>
            <p:cNvPr id="401" name="Google Shape;401;p25"/>
            <p:cNvGrpSpPr/>
            <p:nvPr/>
          </p:nvGrpSpPr>
          <p:grpSpPr>
            <a:xfrm rot="10800000">
              <a:off x="-556748" y="2551975"/>
              <a:ext cx="1029243" cy="273510"/>
              <a:chOff x="-6675" y="2881558"/>
              <a:chExt cx="9140700" cy="2059567"/>
            </a:xfrm>
          </p:grpSpPr>
          <p:cxnSp>
            <p:nvCxnSpPr>
              <p:cNvPr id="402" name="Google Shape;402;p25"/>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03" name="Google Shape;403;p25"/>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04" name="Google Shape;404;p25"/>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05" name="Google Shape;405;p25"/>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06" name="Google Shape;406;p25"/>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grpSp>
        <p:nvGrpSpPr>
          <p:cNvPr id="407" name="Google Shape;407;p25"/>
          <p:cNvGrpSpPr/>
          <p:nvPr/>
        </p:nvGrpSpPr>
        <p:grpSpPr>
          <a:xfrm>
            <a:off x="-160350" y="1017736"/>
            <a:ext cx="9034618" cy="1344543"/>
            <a:chOff x="-160350" y="1017736"/>
            <a:chExt cx="9034618" cy="1344543"/>
          </a:xfrm>
        </p:grpSpPr>
        <p:sp>
          <p:nvSpPr>
            <p:cNvPr id="408" name="Google Shape;408;p25"/>
            <p:cNvSpPr/>
            <p:nvPr/>
          </p:nvSpPr>
          <p:spPr>
            <a:xfrm rot="10800000">
              <a:off x="8834212" y="101773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25"/>
            <p:cNvSpPr/>
            <p:nvPr/>
          </p:nvSpPr>
          <p:spPr>
            <a:xfrm rot="5400000">
              <a:off x="40062" y="212181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10" name="Google Shape;410;p25"/>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12">
    <p:spTree>
      <p:nvGrpSpPr>
        <p:cNvPr id="411" name="Shape 411"/>
        <p:cNvGrpSpPr/>
        <p:nvPr/>
      </p:nvGrpSpPr>
      <p:grpSpPr>
        <a:xfrm>
          <a:off x="0" y="0"/>
          <a:ext cx="0" cy="0"/>
          <a:chOff x="0" y="0"/>
          <a:chExt cx="0" cy="0"/>
        </a:xfrm>
      </p:grpSpPr>
      <p:sp>
        <p:nvSpPr>
          <p:cNvPr id="412" name="Google Shape;412;p2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13" name="Google Shape;413;p26"/>
          <p:cNvSpPr txBox="1"/>
          <p:nvPr>
            <p:ph idx="1" type="subTitle"/>
          </p:nvPr>
        </p:nvSpPr>
        <p:spPr>
          <a:xfrm>
            <a:off x="720000" y="1067776"/>
            <a:ext cx="7704000" cy="878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200"/>
              <a:buChar char="●"/>
              <a:defRPr/>
            </a:lvl1pPr>
            <a:lvl2pPr lvl="1" rtl="0" algn="ctr">
              <a:lnSpc>
                <a:spcPct val="100000"/>
              </a:lnSpc>
              <a:spcBef>
                <a:spcPts val="0"/>
              </a:spcBef>
              <a:spcAft>
                <a:spcPts val="0"/>
              </a:spcAft>
              <a:buSzPts val="1200"/>
              <a:buChar char="○"/>
              <a:defRPr/>
            </a:lvl2pPr>
            <a:lvl3pPr lvl="2" rtl="0" algn="ctr">
              <a:lnSpc>
                <a:spcPct val="100000"/>
              </a:lnSpc>
              <a:spcBef>
                <a:spcPts val="0"/>
              </a:spcBef>
              <a:spcAft>
                <a:spcPts val="0"/>
              </a:spcAft>
              <a:buSzPts val="1200"/>
              <a:buChar char="■"/>
              <a:defRPr/>
            </a:lvl3pPr>
            <a:lvl4pPr lvl="3" rtl="0" algn="ctr">
              <a:lnSpc>
                <a:spcPct val="100000"/>
              </a:lnSpc>
              <a:spcBef>
                <a:spcPts val="0"/>
              </a:spcBef>
              <a:spcAft>
                <a:spcPts val="0"/>
              </a:spcAft>
              <a:buSzPts val="1200"/>
              <a:buChar char="●"/>
              <a:defRPr/>
            </a:lvl4pPr>
            <a:lvl5pPr lvl="4" rtl="0" algn="ctr">
              <a:lnSpc>
                <a:spcPct val="100000"/>
              </a:lnSpc>
              <a:spcBef>
                <a:spcPts val="0"/>
              </a:spcBef>
              <a:spcAft>
                <a:spcPts val="0"/>
              </a:spcAft>
              <a:buSzPts val="1200"/>
              <a:buChar char="○"/>
              <a:defRPr/>
            </a:lvl5pPr>
            <a:lvl6pPr lvl="5" rtl="0" algn="ctr">
              <a:lnSpc>
                <a:spcPct val="100000"/>
              </a:lnSpc>
              <a:spcBef>
                <a:spcPts val="0"/>
              </a:spcBef>
              <a:spcAft>
                <a:spcPts val="0"/>
              </a:spcAft>
              <a:buSzPts val="1200"/>
              <a:buChar char="■"/>
              <a:defRPr/>
            </a:lvl6pPr>
            <a:lvl7pPr lvl="6" rtl="0" algn="ctr">
              <a:lnSpc>
                <a:spcPct val="100000"/>
              </a:lnSpc>
              <a:spcBef>
                <a:spcPts val="0"/>
              </a:spcBef>
              <a:spcAft>
                <a:spcPts val="0"/>
              </a:spcAft>
              <a:buSzPts val="1200"/>
              <a:buChar char="●"/>
              <a:defRPr/>
            </a:lvl7pPr>
            <a:lvl8pPr lvl="7" rtl="0" algn="ctr">
              <a:lnSpc>
                <a:spcPct val="100000"/>
              </a:lnSpc>
              <a:spcBef>
                <a:spcPts val="0"/>
              </a:spcBef>
              <a:spcAft>
                <a:spcPts val="0"/>
              </a:spcAft>
              <a:buSzPts val="1200"/>
              <a:buChar char="○"/>
              <a:defRPr/>
            </a:lvl8pPr>
            <a:lvl9pPr lvl="8" rtl="0" algn="ctr">
              <a:lnSpc>
                <a:spcPct val="100000"/>
              </a:lnSpc>
              <a:spcBef>
                <a:spcPts val="0"/>
              </a:spcBef>
              <a:spcAft>
                <a:spcPts val="0"/>
              </a:spcAft>
              <a:buSzPts val="1200"/>
              <a:buChar char="■"/>
              <a:defRPr/>
            </a:lvl9pPr>
          </a:lstStyle>
          <a:p/>
        </p:txBody>
      </p:sp>
      <p:grpSp>
        <p:nvGrpSpPr>
          <p:cNvPr id="414" name="Google Shape;414;p26"/>
          <p:cNvGrpSpPr/>
          <p:nvPr/>
        </p:nvGrpSpPr>
        <p:grpSpPr>
          <a:xfrm>
            <a:off x="248963" y="1017730"/>
            <a:ext cx="8980467" cy="3860780"/>
            <a:chOff x="248963" y="1017730"/>
            <a:chExt cx="8980467" cy="3860780"/>
          </a:xfrm>
        </p:grpSpPr>
        <p:sp>
          <p:nvSpPr>
            <p:cNvPr id="415" name="Google Shape;415;p26"/>
            <p:cNvSpPr/>
            <p:nvPr/>
          </p:nvSpPr>
          <p:spPr>
            <a:xfrm>
              <a:off x="422688" y="1317880"/>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26"/>
            <p:cNvSpPr/>
            <p:nvPr/>
          </p:nvSpPr>
          <p:spPr>
            <a:xfrm>
              <a:off x="248963" y="1017730"/>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17" name="Google Shape;417;p26"/>
            <p:cNvGrpSpPr/>
            <p:nvPr/>
          </p:nvGrpSpPr>
          <p:grpSpPr>
            <a:xfrm rot="-5400000">
              <a:off x="8742913" y="4391992"/>
              <a:ext cx="206891" cy="766144"/>
              <a:chOff x="8650702" y="3525402"/>
              <a:chExt cx="206891" cy="766144"/>
            </a:xfrm>
          </p:grpSpPr>
          <p:sp>
            <p:nvSpPr>
              <p:cNvPr id="418" name="Google Shape;418;p26"/>
              <p:cNvSpPr/>
              <p:nvPr/>
            </p:nvSpPr>
            <p:spPr>
              <a:xfrm rot="10800000">
                <a:off x="8650702" y="3525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26"/>
              <p:cNvSpPr/>
              <p:nvPr/>
            </p:nvSpPr>
            <p:spPr>
              <a:xfrm rot="10800000">
                <a:off x="8814477" y="38165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20" name="Google Shape;420;p26"/>
          <p:cNvGrpSpPr/>
          <p:nvPr/>
        </p:nvGrpSpPr>
        <p:grpSpPr>
          <a:xfrm>
            <a:off x="250498" y="1721188"/>
            <a:ext cx="8259948" cy="2990484"/>
            <a:chOff x="250498" y="1721188"/>
            <a:chExt cx="8259948" cy="2990484"/>
          </a:xfrm>
        </p:grpSpPr>
        <p:sp>
          <p:nvSpPr>
            <p:cNvPr id="421" name="Google Shape;421;p26"/>
            <p:cNvSpPr/>
            <p:nvPr/>
          </p:nvSpPr>
          <p:spPr>
            <a:xfrm rot="10800000">
              <a:off x="250498" y="1721188"/>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26"/>
            <p:cNvSpPr/>
            <p:nvPr/>
          </p:nvSpPr>
          <p:spPr>
            <a:xfrm rot="-5400000">
              <a:off x="8269979" y="4471205"/>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23" name="Google Shape;423;p26"/>
          <p:cNvGrpSpPr/>
          <p:nvPr/>
        </p:nvGrpSpPr>
        <p:grpSpPr>
          <a:xfrm>
            <a:off x="-2218609" y="-174950"/>
            <a:ext cx="12004520" cy="8522877"/>
            <a:chOff x="-2218609" y="-174950"/>
            <a:chExt cx="12004520" cy="8522877"/>
          </a:xfrm>
        </p:grpSpPr>
        <p:sp>
          <p:nvSpPr>
            <p:cNvPr id="424" name="Google Shape;424;p26"/>
            <p:cNvSpPr/>
            <p:nvPr/>
          </p:nvSpPr>
          <p:spPr>
            <a:xfrm>
              <a:off x="-2218609" y="-174950"/>
              <a:ext cx="3801167" cy="569934"/>
            </a:xfrm>
            <a:custGeom>
              <a:rect b="b" l="l" r="r" t="t"/>
              <a:pathLst>
                <a:path extrusionOk="0" h="19530" w="130255">
                  <a:moveTo>
                    <a:pt x="0" y="0"/>
                  </a:moveTo>
                  <a:lnTo>
                    <a:pt x="19531" y="19530"/>
                  </a:lnTo>
                  <a:lnTo>
                    <a:pt x="93650" y="19530"/>
                  </a:lnTo>
                  <a:lnTo>
                    <a:pt x="102323" y="10857"/>
                  </a:lnTo>
                  <a:lnTo>
                    <a:pt x="121066" y="10857"/>
                  </a:lnTo>
                  <a:lnTo>
                    <a:pt x="130255" y="1668"/>
                  </a:lnTo>
                </a:path>
              </a:pathLst>
            </a:custGeom>
            <a:noFill/>
            <a:ln cap="flat" cmpd="sng" w="9525">
              <a:solidFill>
                <a:schemeClr val="accent1"/>
              </a:solidFill>
              <a:prstDash val="solid"/>
              <a:round/>
              <a:headEnd len="med" w="med" type="none"/>
              <a:tailEnd len="med" w="med" type="none"/>
            </a:ln>
          </p:spPr>
        </p:sp>
        <p:grpSp>
          <p:nvGrpSpPr>
            <p:cNvPr id="425" name="Google Shape;425;p26"/>
            <p:cNvGrpSpPr/>
            <p:nvPr/>
          </p:nvGrpSpPr>
          <p:grpSpPr>
            <a:xfrm flipH="1" rot="-5400000">
              <a:off x="7449713" y="4739627"/>
              <a:ext cx="493321" cy="357312"/>
              <a:chOff x="1722354" y="229144"/>
              <a:chExt cx="1748744" cy="1266614"/>
            </a:xfrm>
          </p:grpSpPr>
          <p:sp>
            <p:nvSpPr>
              <p:cNvPr id="426" name="Google Shape;426;p26"/>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26"/>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8" name="Google Shape;428;p26"/>
            <p:cNvSpPr/>
            <p:nvPr/>
          </p:nvSpPr>
          <p:spPr>
            <a:xfrm flipH="1" rot="10800000">
              <a:off x="8147148" y="2028637"/>
              <a:ext cx="1521858" cy="6319290"/>
            </a:xfrm>
            <a:custGeom>
              <a:rect b="b" l="l" r="r" t="t"/>
              <a:pathLst>
                <a:path extrusionOk="0" h="96592" w="23262">
                  <a:moveTo>
                    <a:pt x="0" y="0"/>
                  </a:moveTo>
                  <a:lnTo>
                    <a:pt x="18318" y="18318"/>
                  </a:lnTo>
                  <a:lnTo>
                    <a:pt x="18318" y="58471"/>
                  </a:lnTo>
                  <a:lnTo>
                    <a:pt x="10373" y="66417"/>
                  </a:lnTo>
                  <a:lnTo>
                    <a:pt x="10373" y="83703"/>
                  </a:lnTo>
                  <a:lnTo>
                    <a:pt x="23262" y="96592"/>
                  </a:lnTo>
                </a:path>
              </a:pathLst>
            </a:custGeom>
            <a:noFill/>
            <a:ln cap="flat" cmpd="sng" w="9525">
              <a:solidFill>
                <a:schemeClr val="accent1"/>
              </a:solidFill>
              <a:prstDash val="solid"/>
              <a:round/>
              <a:headEnd len="med" w="med" type="none"/>
              <a:tailEnd len="med" w="med" type="none"/>
            </a:ln>
          </p:spPr>
        </p:sp>
        <p:grpSp>
          <p:nvGrpSpPr>
            <p:cNvPr id="429" name="Google Shape;429;p26"/>
            <p:cNvGrpSpPr/>
            <p:nvPr/>
          </p:nvGrpSpPr>
          <p:grpSpPr>
            <a:xfrm flipH="1">
              <a:off x="8820653" y="3237867"/>
              <a:ext cx="965258" cy="273510"/>
              <a:chOff x="-6675" y="2881558"/>
              <a:chExt cx="9140700" cy="2059567"/>
            </a:xfrm>
          </p:grpSpPr>
          <p:cxnSp>
            <p:nvCxnSpPr>
              <p:cNvPr id="430" name="Google Shape;430;p26"/>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31" name="Google Shape;431;p26"/>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32" name="Google Shape;432;p26"/>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33" name="Google Shape;433;p26"/>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34" name="Google Shape;434;p26"/>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sp>
        <p:nvSpPr>
          <p:cNvPr id="435" name="Google Shape;435;p26"/>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12_1">
    <p:spTree>
      <p:nvGrpSpPr>
        <p:cNvPr id="436" name="Shape 436"/>
        <p:cNvGrpSpPr/>
        <p:nvPr/>
      </p:nvGrpSpPr>
      <p:grpSpPr>
        <a:xfrm>
          <a:off x="0" y="0"/>
          <a:ext cx="0" cy="0"/>
          <a:chOff x="0" y="0"/>
          <a:chExt cx="0" cy="0"/>
        </a:xfrm>
      </p:grpSpPr>
      <p:sp>
        <p:nvSpPr>
          <p:cNvPr id="437" name="Google Shape;437;p2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38" name="Google Shape;438;p27"/>
          <p:cNvSpPr txBox="1"/>
          <p:nvPr>
            <p:ph idx="1" type="subTitle"/>
          </p:nvPr>
        </p:nvSpPr>
        <p:spPr>
          <a:xfrm>
            <a:off x="720000" y="1150950"/>
            <a:ext cx="7704000" cy="2988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200"/>
              <a:buChar char="●"/>
              <a:defRPr/>
            </a:lvl1pPr>
            <a:lvl2pPr lvl="1" rtl="0" algn="ctr">
              <a:lnSpc>
                <a:spcPct val="100000"/>
              </a:lnSpc>
              <a:spcBef>
                <a:spcPts val="0"/>
              </a:spcBef>
              <a:spcAft>
                <a:spcPts val="0"/>
              </a:spcAft>
              <a:buSzPts val="1200"/>
              <a:buFont typeface="Nunito Light"/>
              <a:buChar char="○"/>
              <a:defRPr/>
            </a:lvl2pPr>
            <a:lvl3pPr lvl="2" rtl="0" algn="ctr">
              <a:lnSpc>
                <a:spcPct val="100000"/>
              </a:lnSpc>
              <a:spcBef>
                <a:spcPts val="0"/>
              </a:spcBef>
              <a:spcAft>
                <a:spcPts val="0"/>
              </a:spcAft>
              <a:buSzPts val="1200"/>
              <a:buFont typeface="Nunito Light"/>
              <a:buChar char="■"/>
              <a:defRPr/>
            </a:lvl3pPr>
            <a:lvl4pPr lvl="3" rtl="0" algn="ctr">
              <a:lnSpc>
                <a:spcPct val="100000"/>
              </a:lnSpc>
              <a:spcBef>
                <a:spcPts val="0"/>
              </a:spcBef>
              <a:spcAft>
                <a:spcPts val="0"/>
              </a:spcAft>
              <a:buSzPts val="1200"/>
              <a:buFont typeface="Nunito Light"/>
              <a:buChar char="●"/>
              <a:defRPr/>
            </a:lvl4pPr>
            <a:lvl5pPr lvl="4" rtl="0" algn="ctr">
              <a:lnSpc>
                <a:spcPct val="100000"/>
              </a:lnSpc>
              <a:spcBef>
                <a:spcPts val="0"/>
              </a:spcBef>
              <a:spcAft>
                <a:spcPts val="0"/>
              </a:spcAft>
              <a:buSzPts val="1200"/>
              <a:buFont typeface="Nunito Light"/>
              <a:buChar char="○"/>
              <a:defRPr/>
            </a:lvl5pPr>
            <a:lvl6pPr lvl="5" rtl="0" algn="ctr">
              <a:lnSpc>
                <a:spcPct val="100000"/>
              </a:lnSpc>
              <a:spcBef>
                <a:spcPts val="0"/>
              </a:spcBef>
              <a:spcAft>
                <a:spcPts val="0"/>
              </a:spcAft>
              <a:buSzPts val="1200"/>
              <a:buFont typeface="Nunito Light"/>
              <a:buChar char="■"/>
              <a:defRPr/>
            </a:lvl6pPr>
            <a:lvl7pPr lvl="6" rtl="0" algn="ctr">
              <a:lnSpc>
                <a:spcPct val="100000"/>
              </a:lnSpc>
              <a:spcBef>
                <a:spcPts val="0"/>
              </a:spcBef>
              <a:spcAft>
                <a:spcPts val="0"/>
              </a:spcAft>
              <a:buSzPts val="1200"/>
              <a:buFont typeface="Nunito Light"/>
              <a:buChar char="●"/>
              <a:defRPr/>
            </a:lvl7pPr>
            <a:lvl8pPr lvl="7" rtl="0" algn="ctr">
              <a:lnSpc>
                <a:spcPct val="100000"/>
              </a:lnSpc>
              <a:spcBef>
                <a:spcPts val="0"/>
              </a:spcBef>
              <a:spcAft>
                <a:spcPts val="0"/>
              </a:spcAft>
              <a:buSzPts val="1200"/>
              <a:buFont typeface="Nunito Light"/>
              <a:buChar char="○"/>
              <a:defRPr/>
            </a:lvl8pPr>
            <a:lvl9pPr lvl="8" rtl="0" algn="ctr">
              <a:lnSpc>
                <a:spcPct val="100000"/>
              </a:lnSpc>
              <a:spcBef>
                <a:spcPts val="0"/>
              </a:spcBef>
              <a:spcAft>
                <a:spcPts val="0"/>
              </a:spcAft>
              <a:buSzPts val="1200"/>
              <a:buFont typeface="Nunito Light"/>
              <a:buChar char="■"/>
              <a:defRPr/>
            </a:lvl9pPr>
          </a:lstStyle>
          <a:p/>
        </p:txBody>
      </p:sp>
      <p:grpSp>
        <p:nvGrpSpPr>
          <p:cNvPr id="439" name="Google Shape;439;p27"/>
          <p:cNvGrpSpPr/>
          <p:nvPr/>
        </p:nvGrpSpPr>
        <p:grpSpPr>
          <a:xfrm>
            <a:off x="8393651" y="-1627766"/>
            <a:ext cx="614899" cy="2881846"/>
            <a:chOff x="1337784" y="-2525559"/>
            <a:chExt cx="1352318" cy="6337907"/>
          </a:xfrm>
        </p:grpSpPr>
        <p:cxnSp>
          <p:nvCxnSpPr>
            <p:cNvPr id="440" name="Google Shape;440;p27"/>
            <p:cNvCxnSpPr/>
            <p:nvPr/>
          </p:nvCxnSpPr>
          <p:spPr>
            <a:xfrm rot="10800000">
              <a:off x="1337784" y="-2525559"/>
              <a:ext cx="0" cy="4990500"/>
            </a:xfrm>
            <a:prstGeom prst="straightConnector1">
              <a:avLst/>
            </a:prstGeom>
            <a:noFill/>
            <a:ln cap="flat" cmpd="sng" w="9525">
              <a:solidFill>
                <a:schemeClr val="accent2"/>
              </a:solidFill>
              <a:prstDash val="solid"/>
              <a:round/>
              <a:headEnd len="med" w="med" type="none"/>
              <a:tailEnd len="med" w="med" type="none"/>
            </a:ln>
          </p:spPr>
        </p:cxnSp>
        <p:cxnSp>
          <p:nvCxnSpPr>
            <p:cNvPr id="441" name="Google Shape;441;p27"/>
            <p:cNvCxnSpPr/>
            <p:nvPr/>
          </p:nvCxnSpPr>
          <p:spPr>
            <a:xfrm>
              <a:off x="1337784" y="2466654"/>
              <a:ext cx="984900" cy="970200"/>
            </a:xfrm>
            <a:prstGeom prst="straightConnector1">
              <a:avLst/>
            </a:prstGeom>
            <a:noFill/>
            <a:ln cap="flat" cmpd="sng" w="9525">
              <a:solidFill>
                <a:schemeClr val="accent2"/>
              </a:solidFill>
              <a:prstDash val="solid"/>
              <a:round/>
              <a:headEnd len="med" w="med" type="none"/>
              <a:tailEnd len="med" w="med" type="none"/>
            </a:ln>
          </p:spPr>
        </p:cxnSp>
        <p:sp>
          <p:nvSpPr>
            <p:cNvPr id="442" name="Google Shape;442;p27"/>
            <p:cNvSpPr/>
            <p:nvPr/>
          </p:nvSpPr>
          <p:spPr>
            <a:xfrm rot="5400000">
              <a:off x="2266990" y="3389237"/>
              <a:ext cx="425397" cy="420826"/>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43" name="Google Shape;443;p27"/>
          <p:cNvGrpSpPr/>
          <p:nvPr/>
        </p:nvGrpSpPr>
        <p:grpSpPr>
          <a:xfrm>
            <a:off x="6485555" y="4129788"/>
            <a:ext cx="269696" cy="1209440"/>
            <a:chOff x="6933883" y="3613321"/>
            <a:chExt cx="269696" cy="1209440"/>
          </a:xfrm>
        </p:grpSpPr>
        <p:sp>
          <p:nvSpPr>
            <p:cNvPr id="444" name="Google Shape;444;p27"/>
            <p:cNvSpPr/>
            <p:nvPr/>
          </p:nvSpPr>
          <p:spPr>
            <a:xfrm rot="10800000">
              <a:off x="7160463" y="4347766"/>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27"/>
            <p:cNvSpPr/>
            <p:nvPr/>
          </p:nvSpPr>
          <p:spPr>
            <a:xfrm rot="10800000">
              <a:off x="6933883" y="3613321"/>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46" name="Google Shape;446;p27"/>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6">
    <p:spTree>
      <p:nvGrpSpPr>
        <p:cNvPr id="447" name="Shape 447"/>
        <p:cNvGrpSpPr/>
        <p:nvPr/>
      </p:nvGrpSpPr>
      <p:grpSpPr>
        <a:xfrm>
          <a:off x="0" y="0"/>
          <a:ext cx="0" cy="0"/>
          <a:chOff x="0" y="0"/>
          <a:chExt cx="0" cy="0"/>
        </a:xfrm>
      </p:grpSpPr>
      <p:sp>
        <p:nvSpPr>
          <p:cNvPr id="448" name="Google Shape;448;p28"/>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sz="26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49" name="Google Shape;449;p28"/>
          <p:cNvSpPr txBox="1"/>
          <p:nvPr>
            <p:ph idx="1" type="subTitle"/>
          </p:nvPr>
        </p:nvSpPr>
        <p:spPr>
          <a:xfrm>
            <a:off x="1090025" y="2438273"/>
            <a:ext cx="2260200" cy="1501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450" name="Google Shape;450;p28"/>
          <p:cNvSpPr txBox="1"/>
          <p:nvPr>
            <p:ph idx="2" type="subTitle"/>
          </p:nvPr>
        </p:nvSpPr>
        <p:spPr>
          <a:xfrm>
            <a:off x="3501725" y="2438273"/>
            <a:ext cx="2260200" cy="1501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451" name="Google Shape;451;p28"/>
          <p:cNvSpPr txBox="1"/>
          <p:nvPr>
            <p:ph idx="3" type="subTitle"/>
          </p:nvPr>
        </p:nvSpPr>
        <p:spPr>
          <a:xfrm>
            <a:off x="5913431" y="2438273"/>
            <a:ext cx="2260200" cy="1501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452" name="Google Shape;452;p28"/>
          <p:cNvSpPr txBox="1"/>
          <p:nvPr>
            <p:ph idx="4" type="subTitle"/>
          </p:nvPr>
        </p:nvSpPr>
        <p:spPr>
          <a:xfrm>
            <a:off x="1090025" y="2029925"/>
            <a:ext cx="2260200" cy="480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453" name="Google Shape;453;p28"/>
          <p:cNvSpPr txBox="1"/>
          <p:nvPr>
            <p:ph idx="5" type="subTitle"/>
          </p:nvPr>
        </p:nvSpPr>
        <p:spPr>
          <a:xfrm>
            <a:off x="3501728" y="2029925"/>
            <a:ext cx="2260200" cy="480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454" name="Google Shape;454;p28"/>
          <p:cNvSpPr txBox="1"/>
          <p:nvPr>
            <p:ph idx="6" type="subTitle"/>
          </p:nvPr>
        </p:nvSpPr>
        <p:spPr>
          <a:xfrm>
            <a:off x="5913432" y="2029925"/>
            <a:ext cx="2260200" cy="4803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grpSp>
        <p:nvGrpSpPr>
          <p:cNvPr id="455" name="Google Shape;455;p28"/>
          <p:cNvGrpSpPr/>
          <p:nvPr/>
        </p:nvGrpSpPr>
        <p:grpSpPr>
          <a:xfrm>
            <a:off x="188277" y="445029"/>
            <a:ext cx="8669349" cy="4596267"/>
            <a:chOff x="188277" y="445029"/>
            <a:chExt cx="8669349" cy="4596267"/>
          </a:xfrm>
        </p:grpSpPr>
        <p:sp>
          <p:nvSpPr>
            <p:cNvPr id="456" name="Google Shape;456;p28"/>
            <p:cNvSpPr/>
            <p:nvPr/>
          </p:nvSpPr>
          <p:spPr>
            <a:xfrm rot="10800000">
              <a:off x="8615635" y="684429"/>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28"/>
            <p:cNvSpPr/>
            <p:nvPr/>
          </p:nvSpPr>
          <p:spPr>
            <a:xfrm rot="10800000">
              <a:off x="8814510" y="445029"/>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58" name="Google Shape;458;p28"/>
            <p:cNvGrpSpPr/>
            <p:nvPr/>
          </p:nvGrpSpPr>
          <p:grpSpPr>
            <a:xfrm>
              <a:off x="188277" y="4275152"/>
              <a:ext cx="206891" cy="766144"/>
              <a:chOff x="8650702" y="3525402"/>
              <a:chExt cx="206891" cy="766144"/>
            </a:xfrm>
          </p:grpSpPr>
          <p:sp>
            <p:nvSpPr>
              <p:cNvPr id="459" name="Google Shape;459;p28"/>
              <p:cNvSpPr/>
              <p:nvPr/>
            </p:nvSpPr>
            <p:spPr>
              <a:xfrm rot="10800000">
                <a:off x="8650702" y="3525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28"/>
              <p:cNvSpPr/>
              <p:nvPr/>
            </p:nvSpPr>
            <p:spPr>
              <a:xfrm rot="10800000">
                <a:off x="8814477" y="38165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61" name="Google Shape;461;p28"/>
          <p:cNvGrpSpPr/>
          <p:nvPr/>
        </p:nvGrpSpPr>
        <p:grpSpPr>
          <a:xfrm>
            <a:off x="478250" y="1380581"/>
            <a:ext cx="8298985" cy="1930684"/>
            <a:chOff x="478250" y="1380581"/>
            <a:chExt cx="8298985" cy="1930684"/>
          </a:xfrm>
        </p:grpSpPr>
        <p:sp>
          <p:nvSpPr>
            <p:cNvPr id="462" name="Google Shape;462;p28"/>
            <p:cNvSpPr/>
            <p:nvPr/>
          </p:nvSpPr>
          <p:spPr>
            <a:xfrm rot="10800000">
              <a:off x="8737179" y="138058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28"/>
            <p:cNvSpPr/>
            <p:nvPr/>
          </p:nvSpPr>
          <p:spPr>
            <a:xfrm rot="10800000">
              <a:off x="478250" y="287038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64" name="Google Shape;464;p28"/>
          <p:cNvGrpSpPr/>
          <p:nvPr/>
        </p:nvGrpSpPr>
        <p:grpSpPr>
          <a:xfrm>
            <a:off x="260198" y="-534009"/>
            <a:ext cx="8742927" cy="5946659"/>
            <a:chOff x="260198" y="-534009"/>
            <a:chExt cx="8742927" cy="5946659"/>
          </a:xfrm>
        </p:grpSpPr>
        <p:grpSp>
          <p:nvGrpSpPr>
            <p:cNvPr id="465" name="Google Shape;465;p28"/>
            <p:cNvGrpSpPr/>
            <p:nvPr/>
          </p:nvGrpSpPr>
          <p:grpSpPr>
            <a:xfrm flipH="1" rot="5400000">
              <a:off x="7247712" y="-188135"/>
              <a:ext cx="965258" cy="273510"/>
              <a:chOff x="-6675" y="2881558"/>
              <a:chExt cx="9140700" cy="2059567"/>
            </a:xfrm>
          </p:grpSpPr>
          <p:cxnSp>
            <p:nvCxnSpPr>
              <p:cNvPr id="466" name="Google Shape;466;p28"/>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67" name="Google Shape;467;p28"/>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68" name="Google Shape;468;p28"/>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69" name="Google Shape;469;p28"/>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470" name="Google Shape;470;p28"/>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sp>
          <p:nvSpPr>
            <p:cNvPr id="471" name="Google Shape;471;p28"/>
            <p:cNvSpPr/>
            <p:nvPr/>
          </p:nvSpPr>
          <p:spPr>
            <a:xfrm>
              <a:off x="5746750" y="-57000"/>
              <a:ext cx="3256375" cy="488250"/>
            </a:xfrm>
            <a:custGeom>
              <a:rect b="b" l="l" r="r" t="t"/>
              <a:pathLst>
                <a:path extrusionOk="0" h="19530" w="130255">
                  <a:moveTo>
                    <a:pt x="0" y="0"/>
                  </a:moveTo>
                  <a:lnTo>
                    <a:pt x="19531" y="19530"/>
                  </a:lnTo>
                  <a:lnTo>
                    <a:pt x="93650" y="19530"/>
                  </a:lnTo>
                  <a:lnTo>
                    <a:pt x="102323" y="10857"/>
                  </a:lnTo>
                  <a:lnTo>
                    <a:pt x="121066" y="10857"/>
                  </a:lnTo>
                  <a:lnTo>
                    <a:pt x="130255" y="1668"/>
                  </a:lnTo>
                </a:path>
              </a:pathLst>
            </a:custGeom>
            <a:noFill/>
            <a:ln cap="flat" cmpd="sng" w="9525">
              <a:solidFill>
                <a:schemeClr val="accent1"/>
              </a:solidFill>
              <a:prstDash val="solid"/>
              <a:round/>
              <a:headEnd len="med" w="med" type="none"/>
              <a:tailEnd len="med" w="med" type="none"/>
            </a:ln>
          </p:spPr>
        </p:sp>
        <p:grpSp>
          <p:nvGrpSpPr>
            <p:cNvPr id="472" name="Google Shape;472;p28"/>
            <p:cNvGrpSpPr/>
            <p:nvPr/>
          </p:nvGrpSpPr>
          <p:grpSpPr>
            <a:xfrm>
              <a:off x="260198" y="3089575"/>
              <a:ext cx="493321" cy="2323075"/>
              <a:chOff x="260198" y="3089575"/>
              <a:chExt cx="493321" cy="2323075"/>
            </a:xfrm>
          </p:grpSpPr>
          <p:grpSp>
            <p:nvGrpSpPr>
              <p:cNvPr id="473" name="Google Shape;473;p28"/>
              <p:cNvGrpSpPr/>
              <p:nvPr/>
            </p:nvGrpSpPr>
            <p:grpSpPr>
              <a:xfrm rot="10800000">
                <a:off x="260198" y="3645746"/>
                <a:ext cx="493321" cy="357312"/>
                <a:chOff x="1722354" y="229144"/>
                <a:chExt cx="1748744" cy="1266614"/>
              </a:xfrm>
            </p:grpSpPr>
            <p:sp>
              <p:nvSpPr>
                <p:cNvPr id="474" name="Google Shape;474;p28"/>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28"/>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6" name="Google Shape;476;p28"/>
              <p:cNvSpPr/>
              <p:nvPr/>
            </p:nvSpPr>
            <p:spPr>
              <a:xfrm>
                <a:off x="260200" y="3089575"/>
                <a:ext cx="476150" cy="2323075"/>
              </a:xfrm>
              <a:custGeom>
                <a:rect b="b" l="l" r="r" t="t"/>
                <a:pathLst>
                  <a:path extrusionOk="0" h="92923" w="19046">
                    <a:moveTo>
                      <a:pt x="0" y="0"/>
                    </a:moveTo>
                    <a:lnTo>
                      <a:pt x="0" y="36635"/>
                    </a:lnTo>
                    <a:lnTo>
                      <a:pt x="19046" y="55681"/>
                    </a:lnTo>
                    <a:lnTo>
                      <a:pt x="19046" y="92923"/>
                    </a:lnTo>
                  </a:path>
                </a:pathLst>
              </a:custGeom>
              <a:noFill/>
              <a:ln cap="flat" cmpd="sng" w="9525">
                <a:solidFill>
                  <a:schemeClr val="accent1"/>
                </a:solidFill>
                <a:prstDash val="solid"/>
                <a:round/>
                <a:headEnd len="med" w="med" type="none"/>
                <a:tailEnd len="med" w="med" type="none"/>
              </a:ln>
            </p:spPr>
          </p:sp>
        </p:grpSp>
      </p:grpSp>
      <p:sp>
        <p:nvSpPr>
          <p:cNvPr id="477" name="Google Shape;477;p28"/>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5">
    <p:spTree>
      <p:nvGrpSpPr>
        <p:cNvPr id="478" name="Shape 478"/>
        <p:cNvGrpSpPr/>
        <p:nvPr/>
      </p:nvGrpSpPr>
      <p:grpSpPr>
        <a:xfrm>
          <a:off x="0" y="0"/>
          <a:ext cx="0" cy="0"/>
          <a:chOff x="0" y="0"/>
          <a:chExt cx="0" cy="0"/>
        </a:xfrm>
      </p:grpSpPr>
      <p:sp>
        <p:nvSpPr>
          <p:cNvPr id="479" name="Google Shape;479;p29"/>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sz="2600"/>
            </a:lvl1pPr>
            <a:lvl2pPr lvl="1" rtl="0">
              <a:spcBef>
                <a:spcPts val="0"/>
              </a:spcBef>
              <a:spcAft>
                <a:spcPts val="0"/>
              </a:spcAft>
              <a:buSzPts val="3000"/>
              <a:buFont typeface="Raleway Black"/>
              <a:buNone/>
              <a:defRPr b="0">
                <a:latin typeface="Raleway Black"/>
                <a:ea typeface="Raleway Black"/>
                <a:cs typeface="Raleway Black"/>
                <a:sym typeface="Raleway Black"/>
              </a:defRPr>
            </a:lvl2pPr>
            <a:lvl3pPr lvl="2" rtl="0">
              <a:spcBef>
                <a:spcPts val="0"/>
              </a:spcBef>
              <a:spcAft>
                <a:spcPts val="0"/>
              </a:spcAft>
              <a:buSzPts val="3000"/>
              <a:buFont typeface="Raleway Black"/>
              <a:buNone/>
              <a:defRPr b="0">
                <a:latin typeface="Raleway Black"/>
                <a:ea typeface="Raleway Black"/>
                <a:cs typeface="Raleway Black"/>
                <a:sym typeface="Raleway Black"/>
              </a:defRPr>
            </a:lvl3pPr>
            <a:lvl4pPr lvl="3" rtl="0">
              <a:spcBef>
                <a:spcPts val="0"/>
              </a:spcBef>
              <a:spcAft>
                <a:spcPts val="0"/>
              </a:spcAft>
              <a:buSzPts val="3000"/>
              <a:buFont typeface="Raleway Black"/>
              <a:buNone/>
              <a:defRPr b="0">
                <a:latin typeface="Raleway Black"/>
                <a:ea typeface="Raleway Black"/>
                <a:cs typeface="Raleway Black"/>
                <a:sym typeface="Raleway Black"/>
              </a:defRPr>
            </a:lvl4pPr>
            <a:lvl5pPr lvl="4" rtl="0">
              <a:spcBef>
                <a:spcPts val="0"/>
              </a:spcBef>
              <a:spcAft>
                <a:spcPts val="0"/>
              </a:spcAft>
              <a:buSzPts val="3000"/>
              <a:buFont typeface="Raleway Black"/>
              <a:buNone/>
              <a:defRPr b="0">
                <a:latin typeface="Raleway Black"/>
                <a:ea typeface="Raleway Black"/>
                <a:cs typeface="Raleway Black"/>
                <a:sym typeface="Raleway Black"/>
              </a:defRPr>
            </a:lvl5pPr>
            <a:lvl6pPr lvl="5" rtl="0">
              <a:spcBef>
                <a:spcPts val="0"/>
              </a:spcBef>
              <a:spcAft>
                <a:spcPts val="0"/>
              </a:spcAft>
              <a:buSzPts val="3000"/>
              <a:buFont typeface="Raleway Black"/>
              <a:buNone/>
              <a:defRPr b="0">
                <a:latin typeface="Raleway Black"/>
                <a:ea typeface="Raleway Black"/>
                <a:cs typeface="Raleway Black"/>
                <a:sym typeface="Raleway Black"/>
              </a:defRPr>
            </a:lvl6pPr>
            <a:lvl7pPr lvl="6" rtl="0">
              <a:spcBef>
                <a:spcPts val="0"/>
              </a:spcBef>
              <a:spcAft>
                <a:spcPts val="0"/>
              </a:spcAft>
              <a:buSzPts val="3000"/>
              <a:buFont typeface="Raleway Black"/>
              <a:buNone/>
              <a:defRPr b="0">
                <a:latin typeface="Raleway Black"/>
                <a:ea typeface="Raleway Black"/>
                <a:cs typeface="Raleway Black"/>
                <a:sym typeface="Raleway Black"/>
              </a:defRPr>
            </a:lvl7pPr>
            <a:lvl8pPr lvl="7" rtl="0">
              <a:spcBef>
                <a:spcPts val="0"/>
              </a:spcBef>
              <a:spcAft>
                <a:spcPts val="0"/>
              </a:spcAft>
              <a:buSzPts val="3000"/>
              <a:buFont typeface="Raleway Black"/>
              <a:buNone/>
              <a:defRPr b="0">
                <a:latin typeface="Raleway Black"/>
                <a:ea typeface="Raleway Black"/>
                <a:cs typeface="Raleway Black"/>
                <a:sym typeface="Raleway Black"/>
              </a:defRPr>
            </a:lvl8pPr>
            <a:lvl9pPr lvl="8" rtl="0">
              <a:spcBef>
                <a:spcPts val="0"/>
              </a:spcBef>
              <a:spcAft>
                <a:spcPts val="0"/>
              </a:spcAft>
              <a:buSzPts val="3000"/>
              <a:buFont typeface="Raleway Black"/>
              <a:buNone/>
              <a:defRPr b="0">
                <a:latin typeface="Raleway Black"/>
                <a:ea typeface="Raleway Black"/>
                <a:cs typeface="Raleway Black"/>
                <a:sym typeface="Raleway Black"/>
              </a:defRPr>
            </a:lvl9pPr>
          </a:lstStyle>
          <a:p/>
        </p:txBody>
      </p:sp>
      <p:sp>
        <p:nvSpPr>
          <p:cNvPr id="480" name="Google Shape;480;p29"/>
          <p:cNvSpPr txBox="1"/>
          <p:nvPr>
            <p:ph idx="1" type="subTitle"/>
          </p:nvPr>
        </p:nvSpPr>
        <p:spPr>
          <a:xfrm>
            <a:off x="1253224" y="1770100"/>
            <a:ext cx="2811000" cy="954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481" name="Google Shape;481;p29"/>
          <p:cNvSpPr txBox="1"/>
          <p:nvPr>
            <p:ph idx="2" type="subTitle"/>
          </p:nvPr>
        </p:nvSpPr>
        <p:spPr>
          <a:xfrm>
            <a:off x="5079776" y="1770100"/>
            <a:ext cx="2811000" cy="954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482" name="Google Shape;482;p29"/>
          <p:cNvSpPr txBox="1"/>
          <p:nvPr>
            <p:ph idx="3" type="subTitle"/>
          </p:nvPr>
        </p:nvSpPr>
        <p:spPr>
          <a:xfrm>
            <a:off x="1253224" y="3281700"/>
            <a:ext cx="2811000" cy="954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483" name="Google Shape;483;p29"/>
          <p:cNvSpPr txBox="1"/>
          <p:nvPr>
            <p:ph idx="4" type="subTitle"/>
          </p:nvPr>
        </p:nvSpPr>
        <p:spPr>
          <a:xfrm>
            <a:off x="5079776" y="3281700"/>
            <a:ext cx="2811000" cy="954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484" name="Google Shape;484;p29"/>
          <p:cNvSpPr txBox="1"/>
          <p:nvPr>
            <p:ph idx="5" type="subTitle"/>
          </p:nvPr>
        </p:nvSpPr>
        <p:spPr>
          <a:xfrm>
            <a:off x="1253225" y="1316050"/>
            <a:ext cx="2811000" cy="516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485" name="Google Shape;485;p29"/>
          <p:cNvSpPr txBox="1"/>
          <p:nvPr>
            <p:ph idx="6" type="subTitle"/>
          </p:nvPr>
        </p:nvSpPr>
        <p:spPr>
          <a:xfrm>
            <a:off x="1253225" y="2827725"/>
            <a:ext cx="2811000" cy="516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486" name="Google Shape;486;p29"/>
          <p:cNvSpPr txBox="1"/>
          <p:nvPr>
            <p:ph idx="7" type="subTitle"/>
          </p:nvPr>
        </p:nvSpPr>
        <p:spPr>
          <a:xfrm>
            <a:off x="5079750" y="1316050"/>
            <a:ext cx="2811000" cy="516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487" name="Google Shape;487;p29"/>
          <p:cNvSpPr txBox="1"/>
          <p:nvPr>
            <p:ph idx="8" type="subTitle"/>
          </p:nvPr>
        </p:nvSpPr>
        <p:spPr>
          <a:xfrm>
            <a:off x="5079750" y="2827725"/>
            <a:ext cx="2811000" cy="516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grpSp>
        <p:nvGrpSpPr>
          <p:cNvPr id="488" name="Google Shape;488;p29"/>
          <p:cNvGrpSpPr/>
          <p:nvPr/>
        </p:nvGrpSpPr>
        <p:grpSpPr>
          <a:xfrm>
            <a:off x="487075" y="3743425"/>
            <a:ext cx="8733034" cy="1098995"/>
            <a:chOff x="487075" y="3743425"/>
            <a:chExt cx="8733034" cy="1098995"/>
          </a:xfrm>
        </p:grpSpPr>
        <p:sp>
          <p:nvSpPr>
            <p:cNvPr id="489" name="Google Shape;489;p29"/>
            <p:cNvSpPr/>
            <p:nvPr/>
          </p:nvSpPr>
          <p:spPr>
            <a:xfrm rot="5400000">
              <a:off x="8961054" y="3726360"/>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29"/>
            <p:cNvSpPr/>
            <p:nvPr/>
          </p:nvSpPr>
          <p:spPr>
            <a:xfrm rot="5400000">
              <a:off x="8721654" y="3527485"/>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1" name="Google Shape;491;p29"/>
            <p:cNvGrpSpPr/>
            <p:nvPr/>
          </p:nvGrpSpPr>
          <p:grpSpPr>
            <a:xfrm rot="5400000">
              <a:off x="766702" y="4355902"/>
              <a:ext cx="206891" cy="766144"/>
              <a:chOff x="8650702" y="3525402"/>
              <a:chExt cx="206891" cy="766144"/>
            </a:xfrm>
          </p:grpSpPr>
          <p:sp>
            <p:nvSpPr>
              <p:cNvPr id="492" name="Google Shape;492;p29"/>
              <p:cNvSpPr/>
              <p:nvPr/>
            </p:nvSpPr>
            <p:spPr>
              <a:xfrm rot="10800000">
                <a:off x="8650702" y="3525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29"/>
              <p:cNvSpPr/>
              <p:nvPr/>
            </p:nvSpPr>
            <p:spPr>
              <a:xfrm rot="10800000">
                <a:off x="8814477" y="38165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94" name="Google Shape;494;p29"/>
          <p:cNvGrpSpPr/>
          <p:nvPr/>
        </p:nvGrpSpPr>
        <p:grpSpPr>
          <a:xfrm>
            <a:off x="197650" y="1003129"/>
            <a:ext cx="8689509" cy="2910487"/>
            <a:chOff x="197650" y="1003129"/>
            <a:chExt cx="8689509" cy="2910487"/>
          </a:xfrm>
        </p:grpSpPr>
        <p:sp>
          <p:nvSpPr>
            <p:cNvPr id="495" name="Google Shape;495;p29"/>
            <p:cNvSpPr/>
            <p:nvPr/>
          </p:nvSpPr>
          <p:spPr>
            <a:xfrm>
              <a:off x="8847104" y="1003129"/>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29"/>
            <p:cNvSpPr/>
            <p:nvPr/>
          </p:nvSpPr>
          <p:spPr>
            <a:xfrm rot="10800000">
              <a:off x="197650" y="347273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97" name="Google Shape;497;p29"/>
          <p:cNvGrpSpPr/>
          <p:nvPr/>
        </p:nvGrpSpPr>
        <p:grpSpPr>
          <a:xfrm>
            <a:off x="-30950" y="-166792"/>
            <a:ext cx="9501942" cy="5231667"/>
            <a:chOff x="-30950" y="-166792"/>
            <a:chExt cx="9501942" cy="5231667"/>
          </a:xfrm>
        </p:grpSpPr>
        <p:grpSp>
          <p:nvGrpSpPr>
            <p:cNvPr id="498" name="Google Shape;498;p29"/>
            <p:cNvGrpSpPr/>
            <p:nvPr/>
          </p:nvGrpSpPr>
          <p:grpSpPr>
            <a:xfrm rot="-5400000">
              <a:off x="8362773" y="2998996"/>
              <a:ext cx="493321" cy="357312"/>
              <a:chOff x="1722354" y="229144"/>
              <a:chExt cx="1748744" cy="1266614"/>
            </a:xfrm>
          </p:grpSpPr>
          <p:sp>
            <p:nvSpPr>
              <p:cNvPr id="499" name="Google Shape;499;p29"/>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29"/>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01" name="Google Shape;501;p29"/>
            <p:cNvGrpSpPr/>
            <p:nvPr/>
          </p:nvGrpSpPr>
          <p:grpSpPr>
            <a:xfrm flipH="1" rot="10800000">
              <a:off x="8505734" y="1680044"/>
              <a:ext cx="965258" cy="273510"/>
              <a:chOff x="-6675" y="2881558"/>
              <a:chExt cx="9140700" cy="2059567"/>
            </a:xfrm>
          </p:grpSpPr>
          <p:cxnSp>
            <p:nvCxnSpPr>
              <p:cNvPr id="502" name="Google Shape;502;p29"/>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503" name="Google Shape;503;p29"/>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504" name="Google Shape;504;p29"/>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505" name="Google Shape;505;p29"/>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506" name="Google Shape;506;p29"/>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sp>
          <p:nvSpPr>
            <p:cNvPr id="507" name="Google Shape;507;p29"/>
            <p:cNvSpPr/>
            <p:nvPr/>
          </p:nvSpPr>
          <p:spPr>
            <a:xfrm rot="5400000">
              <a:off x="7121670" y="1217270"/>
              <a:ext cx="3256375" cy="488250"/>
            </a:xfrm>
            <a:custGeom>
              <a:rect b="b" l="l" r="r" t="t"/>
              <a:pathLst>
                <a:path extrusionOk="0" h="19530" w="130255">
                  <a:moveTo>
                    <a:pt x="0" y="0"/>
                  </a:moveTo>
                  <a:lnTo>
                    <a:pt x="19531" y="19530"/>
                  </a:lnTo>
                  <a:lnTo>
                    <a:pt x="93650" y="19530"/>
                  </a:lnTo>
                  <a:lnTo>
                    <a:pt x="102323" y="10857"/>
                  </a:lnTo>
                  <a:lnTo>
                    <a:pt x="121066" y="10857"/>
                  </a:lnTo>
                  <a:lnTo>
                    <a:pt x="130255" y="1668"/>
                  </a:lnTo>
                </a:path>
              </a:pathLst>
            </a:custGeom>
            <a:noFill/>
            <a:ln cap="flat" cmpd="sng" w="9525">
              <a:solidFill>
                <a:schemeClr val="accent1"/>
              </a:solidFill>
              <a:prstDash val="solid"/>
              <a:round/>
              <a:headEnd len="med" w="med" type="none"/>
              <a:tailEnd len="med" w="med" type="none"/>
            </a:ln>
          </p:spPr>
        </p:sp>
        <p:sp>
          <p:nvSpPr>
            <p:cNvPr id="508" name="Google Shape;508;p29"/>
            <p:cNvSpPr/>
            <p:nvPr/>
          </p:nvSpPr>
          <p:spPr>
            <a:xfrm>
              <a:off x="-30950" y="2650075"/>
              <a:ext cx="581550" cy="2414800"/>
            </a:xfrm>
            <a:custGeom>
              <a:rect b="b" l="l" r="r" t="t"/>
              <a:pathLst>
                <a:path extrusionOk="0" h="96592" w="23262">
                  <a:moveTo>
                    <a:pt x="0" y="0"/>
                  </a:moveTo>
                  <a:lnTo>
                    <a:pt x="18318" y="18318"/>
                  </a:lnTo>
                  <a:lnTo>
                    <a:pt x="18318" y="58471"/>
                  </a:lnTo>
                  <a:lnTo>
                    <a:pt x="10373" y="66417"/>
                  </a:lnTo>
                  <a:lnTo>
                    <a:pt x="10373" y="83703"/>
                  </a:lnTo>
                  <a:lnTo>
                    <a:pt x="23262" y="96592"/>
                  </a:lnTo>
                </a:path>
              </a:pathLst>
            </a:custGeom>
            <a:noFill/>
            <a:ln cap="flat" cmpd="sng" w="9525">
              <a:solidFill>
                <a:schemeClr val="accent1"/>
              </a:solidFill>
              <a:prstDash val="solid"/>
              <a:round/>
              <a:headEnd len="med" w="med" type="none"/>
              <a:tailEnd len="med" w="med" type="none"/>
            </a:ln>
          </p:spPr>
        </p:sp>
      </p:grpSp>
      <p:sp>
        <p:nvSpPr>
          <p:cNvPr id="509" name="Google Shape;509;p29"/>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7">
    <p:spTree>
      <p:nvGrpSpPr>
        <p:cNvPr id="510" name="Shape 510"/>
        <p:cNvGrpSpPr/>
        <p:nvPr/>
      </p:nvGrpSpPr>
      <p:grpSpPr>
        <a:xfrm>
          <a:off x="0" y="0"/>
          <a:ext cx="0" cy="0"/>
          <a:chOff x="0" y="0"/>
          <a:chExt cx="0" cy="0"/>
        </a:xfrm>
      </p:grpSpPr>
      <p:sp>
        <p:nvSpPr>
          <p:cNvPr id="511" name="Google Shape;511;p30"/>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sz="2600"/>
            </a:lvl1pPr>
            <a:lvl2pPr lvl="1" rtl="0">
              <a:spcBef>
                <a:spcPts val="0"/>
              </a:spcBef>
              <a:spcAft>
                <a:spcPts val="0"/>
              </a:spcAft>
              <a:buSzPts val="3000"/>
              <a:buFont typeface="Raleway Black"/>
              <a:buNone/>
              <a:defRPr b="0">
                <a:latin typeface="Raleway Black"/>
                <a:ea typeface="Raleway Black"/>
                <a:cs typeface="Raleway Black"/>
                <a:sym typeface="Raleway Black"/>
              </a:defRPr>
            </a:lvl2pPr>
            <a:lvl3pPr lvl="2" rtl="0">
              <a:spcBef>
                <a:spcPts val="0"/>
              </a:spcBef>
              <a:spcAft>
                <a:spcPts val="0"/>
              </a:spcAft>
              <a:buSzPts val="3000"/>
              <a:buFont typeface="Raleway Black"/>
              <a:buNone/>
              <a:defRPr b="0">
                <a:latin typeface="Raleway Black"/>
                <a:ea typeface="Raleway Black"/>
                <a:cs typeface="Raleway Black"/>
                <a:sym typeface="Raleway Black"/>
              </a:defRPr>
            </a:lvl3pPr>
            <a:lvl4pPr lvl="3" rtl="0">
              <a:spcBef>
                <a:spcPts val="0"/>
              </a:spcBef>
              <a:spcAft>
                <a:spcPts val="0"/>
              </a:spcAft>
              <a:buSzPts val="3000"/>
              <a:buFont typeface="Raleway Black"/>
              <a:buNone/>
              <a:defRPr b="0">
                <a:latin typeface="Raleway Black"/>
                <a:ea typeface="Raleway Black"/>
                <a:cs typeface="Raleway Black"/>
                <a:sym typeface="Raleway Black"/>
              </a:defRPr>
            </a:lvl4pPr>
            <a:lvl5pPr lvl="4" rtl="0">
              <a:spcBef>
                <a:spcPts val="0"/>
              </a:spcBef>
              <a:spcAft>
                <a:spcPts val="0"/>
              </a:spcAft>
              <a:buSzPts val="3000"/>
              <a:buFont typeface="Raleway Black"/>
              <a:buNone/>
              <a:defRPr b="0">
                <a:latin typeface="Raleway Black"/>
                <a:ea typeface="Raleway Black"/>
                <a:cs typeface="Raleway Black"/>
                <a:sym typeface="Raleway Black"/>
              </a:defRPr>
            </a:lvl5pPr>
            <a:lvl6pPr lvl="5" rtl="0">
              <a:spcBef>
                <a:spcPts val="0"/>
              </a:spcBef>
              <a:spcAft>
                <a:spcPts val="0"/>
              </a:spcAft>
              <a:buSzPts val="3000"/>
              <a:buFont typeface="Raleway Black"/>
              <a:buNone/>
              <a:defRPr b="0">
                <a:latin typeface="Raleway Black"/>
                <a:ea typeface="Raleway Black"/>
                <a:cs typeface="Raleway Black"/>
                <a:sym typeface="Raleway Black"/>
              </a:defRPr>
            </a:lvl6pPr>
            <a:lvl7pPr lvl="6" rtl="0">
              <a:spcBef>
                <a:spcPts val="0"/>
              </a:spcBef>
              <a:spcAft>
                <a:spcPts val="0"/>
              </a:spcAft>
              <a:buSzPts val="3000"/>
              <a:buFont typeface="Raleway Black"/>
              <a:buNone/>
              <a:defRPr b="0">
                <a:latin typeface="Raleway Black"/>
                <a:ea typeface="Raleway Black"/>
                <a:cs typeface="Raleway Black"/>
                <a:sym typeface="Raleway Black"/>
              </a:defRPr>
            </a:lvl7pPr>
            <a:lvl8pPr lvl="7" rtl="0">
              <a:spcBef>
                <a:spcPts val="0"/>
              </a:spcBef>
              <a:spcAft>
                <a:spcPts val="0"/>
              </a:spcAft>
              <a:buSzPts val="3000"/>
              <a:buFont typeface="Raleway Black"/>
              <a:buNone/>
              <a:defRPr b="0">
                <a:latin typeface="Raleway Black"/>
                <a:ea typeface="Raleway Black"/>
                <a:cs typeface="Raleway Black"/>
                <a:sym typeface="Raleway Black"/>
              </a:defRPr>
            </a:lvl8pPr>
            <a:lvl9pPr lvl="8" rtl="0">
              <a:spcBef>
                <a:spcPts val="0"/>
              </a:spcBef>
              <a:spcAft>
                <a:spcPts val="0"/>
              </a:spcAft>
              <a:buSzPts val="3000"/>
              <a:buFont typeface="Raleway Black"/>
              <a:buNone/>
              <a:defRPr b="0">
                <a:latin typeface="Raleway Black"/>
                <a:ea typeface="Raleway Black"/>
                <a:cs typeface="Raleway Black"/>
                <a:sym typeface="Raleway Black"/>
              </a:defRPr>
            </a:lvl9pPr>
          </a:lstStyle>
          <a:p/>
        </p:txBody>
      </p:sp>
      <p:sp>
        <p:nvSpPr>
          <p:cNvPr id="512" name="Google Shape;512;p30"/>
          <p:cNvSpPr txBox="1"/>
          <p:nvPr>
            <p:ph idx="1" type="subTitle"/>
          </p:nvPr>
        </p:nvSpPr>
        <p:spPr>
          <a:xfrm>
            <a:off x="1182950" y="1729925"/>
            <a:ext cx="1986000" cy="1000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513" name="Google Shape;513;p30"/>
          <p:cNvSpPr txBox="1"/>
          <p:nvPr>
            <p:ph idx="2" type="subTitle"/>
          </p:nvPr>
        </p:nvSpPr>
        <p:spPr>
          <a:xfrm>
            <a:off x="3580856" y="1729934"/>
            <a:ext cx="1986000" cy="1000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514" name="Google Shape;514;p30"/>
          <p:cNvSpPr txBox="1"/>
          <p:nvPr>
            <p:ph idx="3" type="subTitle"/>
          </p:nvPr>
        </p:nvSpPr>
        <p:spPr>
          <a:xfrm>
            <a:off x="1182950" y="3419050"/>
            <a:ext cx="1986000" cy="1000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515" name="Google Shape;515;p30"/>
          <p:cNvSpPr txBox="1"/>
          <p:nvPr>
            <p:ph idx="4" type="subTitle"/>
          </p:nvPr>
        </p:nvSpPr>
        <p:spPr>
          <a:xfrm>
            <a:off x="3579000" y="3419050"/>
            <a:ext cx="1986000" cy="1000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516" name="Google Shape;516;p30"/>
          <p:cNvSpPr txBox="1"/>
          <p:nvPr>
            <p:ph idx="5" type="subTitle"/>
          </p:nvPr>
        </p:nvSpPr>
        <p:spPr>
          <a:xfrm>
            <a:off x="5975050" y="1729934"/>
            <a:ext cx="1986000" cy="1000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517" name="Google Shape;517;p30"/>
          <p:cNvSpPr txBox="1"/>
          <p:nvPr>
            <p:ph idx="6" type="subTitle"/>
          </p:nvPr>
        </p:nvSpPr>
        <p:spPr>
          <a:xfrm>
            <a:off x="5975050" y="3419050"/>
            <a:ext cx="1986000" cy="1000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518" name="Google Shape;518;p30"/>
          <p:cNvSpPr txBox="1"/>
          <p:nvPr>
            <p:ph idx="7" type="subTitle"/>
          </p:nvPr>
        </p:nvSpPr>
        <p:spPr>
          <a:xfrm>
            <a:off x="1190750" y="1396451"/>
            <a:ext cx="1978200" cy="4650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519" name="Google Shape;519;p30"/>
          <p:cNvSpPr txBox="1"/>
          <p:nvPr>
            <p:ph idx="8" type="subTitle"/>
          </p:nvPr>
        </p:nvSpPr>
        <p:spPr>
          <a:xfrm>
            <a:off x="3584756" y="1396458"/>
            <a:ext cx="1978200" cy="4650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520" name="Google Shape;520;p30"/>
          <p:cNvSpPr txBox="1"/>
          <p:nvPr>
            <p:ph idx="9" type="subTitle"/>
          </p:nvPr>
        </p:nvSpPr>
        <p:spPr>
          <a:xfrm>
            <a:off x="5978950" y="1396458"/>
            <a:ext cx="1978200" cy="4650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521" name="Google Shape;521;p30"/>
          <p:cNvSpPr txBox="1"/>
          <p:nvPr>
            <p:ph idx="13" type="subTitle"/>
          </p:nvPr>
        </p:nvSpPr>
        <p:spPr>
          <a:xfrm>
            <a:off x="1182950" y="3082550"/>
            <a:ext cx="1986000" cy="4650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522" name="Google Shape;522;p30"/>
          <p:cNvSpPr txBox="1"/>
          <p:nvPr>
            <p:ph idx="14" type="subTitle"/>
          </p:nvPr>
        </p:nvSpPr>
        <p:spPr>
          <a:xfrm>
            <a:off x="3584758" y="3082550"/>
            <a:ext cx="1978200" cy="4650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sp>
        <p:nvSpPr>
          <p:cNvPr id="523" name="Google Shape;523;p30"/>
          <p:cNvSpPr txBox="1"/>
          <p:nvPr>
            <p:ph idx="15" type="subTitle"/>
          </p:nvPr>
        </p:nvSpPr>
        <p:spPr>
          <a:xfrm>
            <a:off x="5978948" y="3082550"/>
            <a:ext cx="1978200" cy="4650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2400"/>
              <a:buFont typeface="Raleway Black"/>
              <a:buNone/>
              <a:defRPr sz="1600">
                <a:solidFill>
                  <a:schemeClr val="dk1"/>
                </a:solidFill>
                <a:latin typeface="Raleway Black"/>
                <a:ea typeface="Raleway Black"/>
                <a:cs typeface="Raleway Black"/>
                <a:sym typeface="Raleway Black"/>
              </a:defRPr>
            </a:lvl1pPr>
            <a:lvl2pPr lvl="1"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2pPr>
            <a:lvl3pPr lvl="2"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3pPr>
            <a:lvl4pPr lvl="3"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4pPr>
            <a:lvl5pPr lvl="4"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5pPr>
            <a:lvl6pPr lvl="5"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6pPr>
            <a:lvl7pPr lvl="6"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7pPr>
            <a:lvl8pPr lvl="7"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8pPr>
            <a:lvl9pPr lvl="8" rtl="0" algn="ctr">
              <a:lnSpc>
                <a:spcPct val="100000"/>
              </a:lnSpc>
              <a:spcBef>
                <a:spcPts val="0"/>
              </a:spcBef>
              <a:spcAft>
                <a:spcPts val="0"/>
              </a:spcAft>
              <a:buSzPts val="2400"/>
              <a:buFont typeface="Raleway Black"/>
              <a:buNone/>
              <a:defRPr sz="2400">
                <a:latin typeface="Raleway Black"/>
                <a:ea typeface="Raleway Black"/>
                <a:cs typeface="Raleway Black"/>
                <a:sym typeface="Raleway Black"/>
              </a:defRPr>
            </a:lvl9pPr>
          </a:lstStyle>
          <a:p/>
        </p:txBody>
      </p:sp>
      <p:grpSp>
        <p:nvGrpSpPr>
          <p:cNvPr id="524" name="Google Shape;524;p30"/>
          <p:cNvGrpSpPr/>
          <p:nvPr/>
        </p:nvGrpSpPr>
        <p:grpSpPr>
          <a:xfrm>
            <a:off x="-173589" y="2054902"/>
            <a:ext cx="8977956" cy="875138"/>
            <a:chOff x="-173589" y="2054902"/>
            <a:chExt cx="8977956" cy="875138"/>
          </a:xfrm>
        </p:grpSpPr>
        <p:sp>
          <p:nvSpPr>
            <p:cNvPr id="525" name="Google Shape;525;p30"/>
            <p:cNvSpPr/>
            <p:nvPr/>
          </p:nvSpPr>
          <p:spPr>
            <a:xfrm flipH="1" rot="-5400000">
              <a:off x="157300" y="2670985"/>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30"/>
            <p:cNvSpPr/>
            <p:nvPr/>
          </p:nvSpPr>
          <p:spPr>
            <a:xfrm flipH="1" rot="-5400000">
              <a:off x="42350" y="2423585"/>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27" name="Google Shape;527;p30"/>
            <p:cNvGrpSpPr/>
            <p:nvPr/>
          </p:nvGrpSpPr>
          <p:grpSpPr>
            <a:xfrm flipH="1" rot="10800000">
              <a:off x="8597477" y="2054902"/>
              <a:ext cx="206891" cy="766144"/>
              <a:chOff x="8650702" y="3525402"/>
              <a:chExt cx="206891" cy="766144"/>
            </a:xfrm>
          </p:grpSpPr>
          <p:sp>
            <p:nvSpPr>
              <p:cNvPr id="528" name="Google Shape;528;p30"/>
              <p:cNvSpPr/>
              <p:nvPr/>
            </p:nvSpPr>
            <p:spPr>
              <a:xfrm rot="10800000">
                <a:off x="8650702" y="3525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30"/>
              <p:cNvSpPr/>
              <p:nvPr/>
            </p:nvSpPr>
            <p:spPr>
              <a:xfrm rot="10800000">
                <a:off x="8814477" y="38165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530" name="Google Shape;530;p30"/>
          <p:cNvGrpSpPr/>
          <p:nvPr/>
        </p:nvGrpSpPr>
        <p:grpSpPr>
          <a:xfrm>
            <a:off x="756786" y="700836"/>
            <a:ext cx="8183234" cy="4589198"/>
            <a:chOff x="756786" y="700836"/>
            <a:chExt cx="8183234" cy="4589198"/>
          </a:xfrm>
        </p:grpSpPr>
        <p:sp>
          <p:nvSpPr>
            <p:cNvPr id="531" name="Google Shape;531;p30"/>
            <p:cNvSpPr/>
            <p:nvPr/>
          </p:nvSpPr>
          <p:spPr>
            <a:xfrm flipH="1">
              <a:off x="756786" y="4849154"/>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30"/>
            <p:cNvSpPr/>
            <p:nvPr/>
          </p:nvSpPr>
          <p:spPr>
            <a:xfrm flipH="1" rot="10800000">
              <a:off x="8899964" y="70083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3" name="Google Shape;533;p30"/>
          <p:cNvGrpSpPr/>
          <p:nvPr/>
        </p:nvGrpSpPr>
        <p:grpSpPr>
          <a:xfrm>
            <a:off x="-418722" y="-549400"/>
            <a:ext cx="9906875" cy="5811597"/>
            <a:chOff x="-418722" y="-549400"/>
            <a:chExt cx="9906875" cy="5811597"/>
          </a:xfrm>
        </p:grpSpPr>
        <p:grpSp>
          <p:nvGrpSpPr>
            <p:cNvPr id="534" name="Google Shape;534;p30"/>
            <p:cNvGrpSpPr/>
            <p:nvPr/>
          </p:nvGrpSpPr>
          <p:grpSpPr>
            <a:xfrm flipH="1" rot="10800000">
              <a:off x="8269288" y="182196"/>
              <a:ext cx="493321" cy="357312"/>
              <a:chOff x="1722354" y="229144"/>
              <a:chExt cx="1748744" cy="1266614"/>
            </a:xfrm>
          </p:grpSpPr>
          <p:sp>
            <p:nvSpPr>
              <p:cNvPr id="535" name="Google Shape;535;p30"/>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30"/>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7" name="Google Shape;537;p30"/>
            <p:cNvGrpSpPr/>
            <p:nvPr/>
          </p:nvGrpSpPr>
          <p:grpSpPr>
            <a:xfrm rot="10800000">
              <a:off x="-418722" y="3973294"/>
              <a:ext cx="965258" cy="273510"/>
              <a:chOff x="-6675" y="2881558"/>
              <a:chExt cx="9140700" cy="2059567"/>
            </a:xfrm>
          </p:grpSpPr>
          <p:cxnSp>
            <p:nvCxnSpPr>
              <p:cNvPr id="538" name="Google Shape;538;p30"/>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539" name="Google Shape;539;p30"/>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540" name="Google Shape;540;p30"/>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541" name="Google Shape;541;p30"/>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542" name="Google Shape;542;p30"/>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sp>
          <p:nvSpPr>
            <p:cNvPr id="543" name="Google Shape;543;p30"/>
            <p:cNvSpPr/>
            <p:nvPr/>
          </p:nvSpPr>
          <p:spPr>
            <a:xfrm flipH="1" rot="-5400000">
              <a:off x="-642564" y="4073091"/>
              <a:ext cx="2068124" cy="310088"/>
            </a:xfrm>
            <a:custGeom>
              <a:rect b="b" l="l" r="r" t="t"/>
              <a:pathLst>
                <a:path extrusionOk="0" h="19530" w="130255">
                  <a:moveTo>
                    <a:pt x="0" y="0"/>
                  </a:moveTo>
                  <a:lnTo>
                    <a:pt x="19531" y="19530"/>
                  </a:lnTo>
                  <a:lnTo>
                    <a:pt x="93650" y="19530"/>
                  </a:lnTo>
                  <a:lnTo>
                    <a:pt x="102323" y="10857"/>
                  </a:lnTo>
                  <a:lnTo>
                    <a:pt x="121066" y="10857"/>
                  </a:lnTo>
                  <a:lnTo>
                    <a:pt x="130255" y="1668"/>
                  </a:lnTo>
                </a:path>
              </a:pathLst>
            </a:custGeom>
            <a:noFill/>
            <a:ln cap="flat" cmpd="sng" w="9525">
              <a:solidFill>
                <a:schemeClr val="accent1"/>
              </a:solidFill>
              <a:prstDash val="solid"/>
              <a:round/>
              <a:headEnd len="med" w="med" type="none"/>
              <a:tailEnd len="med" w="med" type="none"/>
            </a:ln>
          </p:spPr>
        </p:sp>
        <p:sp>
          <p:nvSpPr>
            <p:cNvPr id="544" name="Google Shape;544;p30"/>
            <p:cNvSpPr/>
            <p:nvPr/>
          </p:nvSpPr>
          <p:spPr>
            <a:xfrm flipH="1">
              <a:off x="8573201" y="-549400"/>
              <a:ext cx="914953" cy="3799205"/>
            </a:xfrm>
            <a:custGeom>
              <a:rect b="b" l="l" r="r" t="t"/>
              <a:pathLst>
                <a:path extrusionOk="0" h="96592" w="23262">
                  <a:moveTo>
                    <a:pt x="0" y="0"/>
                  </a:moveTo>
                  <a:lnTo>
                    <a:pt x="18318" y="18318"/>
                  </a:lnTo>
                  <a:lnTo>
                    <a:pt x="18318" y="58471"/>
                  </a:lnTo>
                  <a:lnTo>
                    <a:pt x="10373" y="66417"/>
                  </a:lnTo>
                  <a:lnTo>
                    <a:pt x="10373" y="83703"/>
                  </a:lnTo>
                  <a:lnTo>
                    <a:pt x="23262" y="96592"/>
                  </a:lnTo>
                </a:path>
              </a:pathLst>
            </a:custGeom>
            <a:noFill/>
            <a:ln cap="flat" cmpd="sng" w="9525">
              <a:solidFill>
                <a:schemeClr val="accent1"/>
              </a:solidFill>
              <a:prstDash val="solid"/>
              <a:round/>
              <a:headEnd len="med" w="med" type="none"/>
              <a:tailEnd len="med" w="med" type="none"/>
            </a:ln>
          </p:spPr>
        </p:sp>
      </p:grpSp>
      <p:sp>
        <p:nvSpPr>
          <p:cNvPr id="545" name="Google Shape;545;p30"/>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8">
    <p:spTree>
      <p:nvGrpSpPr>
        <p:cNvPr id="546" name="Shape 546"/>
        <p:cNvGrpSpPr/>
        <p:nvPr/>
      </p:nvGrpSpPr>
      <p:grpSpPr>
        <a:xfrm>
          <a:off x="0" y="0"/>
          <a:ext cx="0" cy="0"/>
          <a:chOff x="0" y="0"/>
          <a:chExt cx="0" cy="0"/>
        </a:xfrm>
      </p:grpSpPr>
      <p:sp>
        <p:nvSpPr>
          <p:cNvPr id="547" name="Google Shape;547;p31"/>
          <p:cNvSpPr txBox="1"/>
          <p:nvPr>
            <p:ph hasCustomPrompt="1" type="title"/>
          </p:nvPr>
        </p:nvSpPr>
        <p:spPr>
          <a:xfrm>
            <a:off x="1022225" y="2965495"/>
            <a:ext cx="3382500" cy="7689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Clr>
                <a:schemeClr val="lt1"/>
              </a:buClr>
              <a:buSzPts val="6000"/>
              <a:buFont typeface="Raleway ExtraBold"/>
              <a:buNone/>
              <a:defRPr sz="4100">
                <a:solidFill>
                  <a:schemeClr val="lt1"/>
                </a:solidFill>
                <a:latin typeface="Raleway ExtraBold"/>
                <a:ea typeface="Raleway ExtraBold"/>
                <a:cs typeface="Raleway ExtraBold"/>
                <a:sym typeface="Raleway ExtraBold"/>
              </a:defRPr>
            </a:lvl1pPr>
            <a:lvl2pPr lvl="1"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2pPr>
            <a:lvl3pPr lvl="2"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3pPr>
            <a:lvl4pPr lvl="3"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4pPr>
            <a:lvl5pPr lvl="4"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5pPr>
            <a:lvl6pPr lvl="5"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6pPr>
            <a:lvl7pPr lvl="6"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7pPr>
            <a:lvl8pPr lvl="7"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8pPr>
            <a:lvl9pPr lvl="8"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9pPr>
          </a:lstStyle>
          <a:p>
            <a:r>
              <a:t>xx%</a:t>
            </a:r>
          </a:p>
        </p:txBody>
      </p:sp>
      <p:sp>
        <p:nvSpPr>
          <p:cNvPr id="548" name="Google Shape;548;p31"/>
          <p:cNvSpPr txBox="1"/>
          <p:nvPr>
            <p:ph idx="1" type="subTitle"/>
          </p:nvPr>
        </p:nvSpPr>
        <p:spPr>
          <a:xfrm>
            <a:off x="1022225" y="3740150"/>
            <a:ext cx="3382500" cy="3825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200"/>
              <a:buNone/>
              <a:defRPr sz="1400">
                <a:solidFill>
                  <a:schemeClr val="dk1"/>
                </a:solidFill>
              </a:defRPr>
            </a:lvl1pPr>
            <a:lvl2pPr lvl="1" rtl="0" algn="ctr">
              <a:lnSpc>
                <a:spcPct val="100000"/>
              </a:lnSpc>
              <a:spcBef>
                <a:spcPts val="0"/>
              </a:spcBef>
              <a:spcAft>
                <a:spcPts val="0"/>
              </a:spcAft>
              <a:buClr>
                <a:schemeClr val="dk1"/>
              </a:buClr>
              <a:buSzPts val="1200"/>
              <a:buNone/>
              <a:defRPr>
                <a:solidFill>
                  <a:schemeClr val="dk1"/>
                </a:solidFill>
              </a:defRPr>
            </a:lvl2pPr>
            <a:lvl3pPr lvl="2" rtl="0" algn="ctr">
              <a:lnSpc>
                <a:spcPct val="100000"/>
              </a:lnSpc>
              <a:spcBef>
                <a:spcPts val="0"/>
              </a:spcBef>
              <a:spcAft>
                <a:spcPts val="0"/>
              </a:spcAft>
              <a:buClr>
                <a:schemeClr val="dk1"/>
              </a:buClr>
              <a:buSzPts val="1200"/>
              <a:buNone/>
              <a:defRPr>
                <a:solidFill>
                  <a:schemeClr val="dk1"/>
                </a:solidFill>
              </a:defRPr>
            </a:lvl3pPr>
            <a:lvl4pPr lvl="3" rtl="0" algn="ctr">
              <a:lnSpc>
                <a:spcPct val="100000"/>
              </a:lnSpc>
              <a:spcBef>
                <a:spcPts val="0"/>
              </a:spcBef>
              <a:spcAft>
                <a:spcPts val="0"/>
              </a:spcAft>
              <a:buClr>
                <a:schemeClr val="dk1"/>
              </a:buClr>
              <a:buSzPts val="1200"/>
              <a:buNone/>
              <a:defRPr>
                <a:solidFill>
                  <a:schemeClr val="dk1"/>
                </a:solidFill>
              </a:defRPr>
            </a:lvl4pPr>
            <a:lvl5pPr lvl="4" rtl="0" algn="ctr">
              <a:lnSpc>
                <a:spcPct val="100000"/>
              </a:lnSpc>
              <a:spcBef>
                <a:spcPts val="0"/>
              </a:spcBef>
              <a:spcAft>
                <a:spcPts val="0"/>
              </a:spcAft>
              <a:buClr>
                <a:schemeClr val="dk1"/>
              </a:buClr>
              <a:buSzPts val="1200"/>
              <a:buNone/>
              <a:defRPr>
                <a:solidFill>
                  <a:schemeClr val="dk1"/>
                </a:solidFill>
              </a:defRPr>
            </a:lvl5pPr>
            <a:lvl6pPr lvl="5" rtl="0" algn="ctr">
              <a:lnSpc>
                <a:spcPct val="100000"/>
              </a:lnSpc>
              <a:spcBef>
                <a:spcPts val="0"/>
              </a:spcBef>
              <a:spcAft>
                <a:spcPts val="0"/>
              </a:spcAft>
              <a:buClr>
                <a:schemeClr val="dk1"/>
              </a:buClr>
              <a:buSzPts val="1200"/>
              <a:buNone/>
              <a:defRPr>
                <a:solidFill>
                  <a:schemeClr val="dk1"/>
                </a:solidFill>
              </a:defRPr>
            </a:lvl6pPr>
            <a:lvl7pPr lvl="6" rtl="0" algn="ctr">
              <a:lnSpc>
                <a:spcPct val="100000"/>
              </a:lnSpc>
              <a:spcBef>
                <a:spcPts val="0"/>
              </a:spcBef>
              <a:spcAft>
                <a:spcPts val="0"/>
              </a:spcAft>
              <a:buClr>
                <a:schemeClr val="dk1"/>
              </a:buClr>
              <a:buSzPts val="1200"/>
              <a:buNone/>
              <a:defRPr>
                <a:solidFill>
                  <a:schemeClr val="dk1"/>
                </a:solidFill>
              </a:defRPr>
            </a:lvl7pPr>
            <a:lvl8pPr lvl="7" rtl="0" algn="ctr">
              <a:lnSpc>
                <a:spcPct val="100000"/>
              </a:lnSpc>
              <a:spcBef>
                <a:spcPts val="0"/>
              </a:spcBef>
              <a:spcAft>
                <a:spcPts val="0"/>
              </a:spcAft>
              <a:buClr>
                <a:schemeClr val="dk1"/>
              </a:buClr>
              <a:buSzPts val="1200"/>
              <a:buNone/>
              <a:defRPr>
                <a:solidFill>
                  <a:schemeClr val="dk1"/>
                </a:solidFill>
              </a:defRPr>
            </a:lvl8pPr>
            <a:lvl9pPr lvl="8" rtl="0" algn="ctr">
              <a:lnSpc>
                <a:spcPct val="100000"/>
              </a:lnSpc>
              <a:spcBef>
                <a:spcPts val="0"/>
              </a:spcBef>
              <a:spcAft>
                <a:spcPts val="0"/>
              </a:spcAft>
              <a:buClr>
                <a:schemeClr val="dk1"/>
              </a:buClr>
              <a:buSzPts val="1200"/>
              <a:buNone/>
              <a:defRPr>
                <a:solidFill>
                  <a:schemeClr val="dk1"/>
                </a:solidFill>
              </a:defRPr>
            </a:lvl9pPr>
          </a:lstStyle>
          <a:p/>
        </p:txBody>
      </p:sp>
      <p:sp>
        <p:nvSpPr>
          <p:cNvPr id="549" name="Google Shape;549;p31"/>
          <p:cNvSpPr txBox="1"/>
          <p:nvPr>
            <p:ph hasCustomPrompt="1" idx="2" type="title"/>
          </p:nvPr>
        </p:nvSpPr>
        <p:spPr>
          <a:xfrm>
            <a:off x="3035252" y="1320175"/>
            <a:ext cx="3382500" cy="7689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Clr>
                <a:schemeClr val="lt1"/>
              </a:buClr>
              <a:buSzPts val="6000"/>
              <a:buFont typeface="Raleway ExtraBold"/>
              <a:buNone/>
              <a:defRPr sz="4100">
                <a:solidFill>
                  <a:schemeClr val="lt1"/>
                </a:solidFill>
                <a:latin typeface="Raleway ExtraBold"/>
                <a:ea typeface="Raleway ExtraBold"/>
                <a:cs typeface="Raleway ExtraBold"/>
                <a:sym typeface="Raleway ExtraBold"/>
              </a:defRPr>
            </a:lvl1pPr>
            <a:lvl2pPr lvl="1"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2pPr>
            <a:lvl3pPr lvl="2"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3pPr>
            <a:lvl4pPr lvl="3"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4pPr>
            <a:lvl5pPr lvl="4"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5pPr>
            <a:lvl6pPr lvl="5"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6pPr>
            <a:lvl7pPr lvl="6"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7pPr>
            <a:lvl8pPr lvl="7"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8pPr>
            <a:lvl9pPr lvl="8"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9pPr>
          </a:lstStyle>
          <a:p>
            <a:r>
              <a:t>xx%</a:t>
            </a:r>
          </a:p>
        </p:txBody>
      </p:sp>
      <p:sp>
        <p:nvSpPr>
          <p:cNvPr id="550" name="Google Shape;550;p31"/>
          <p:cNvSpPr txBox="1"/>
          <p:nvPr>
            <p:ph idx="3" type="subTitle"/>
          </p:nvPr>
        </p:nvSpPr>
        <p:spPr>
          <a:xfrm>
            <a:off x="3035252" y="2095118"/>
            <a:ext cx="3382500" cy="3825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200"/>
              <a:buNone/>
              <a:defRPr sz="1400">
                <a:solidFill>
                  <a:schemeClr val="dk1"/>
                </a:solidFill>
              </a:defRPr>
            </a:lvl1pPr>
            <a:lvl2pPr lvl="1" rtl="0" algn="ctr">
              <a:lnSpc>
                <a:spcPct val="100000"/>
              </a:lnSpc>
              <a:spcBef>
                <a:spcPts val="0"/>
              </a:spcBef>
              <a:spcAft>
                <a:spcPts val="0"/>
              </a:spcAft>
              <a:buClr>
                <a:schemeClr val="dk1"/>
              </a:buClr>
              <a:buSzPts val="1200"/>
              <a:buNone/>
              <a:defRPr>
                <a:solidFill>
                  <a:schemeClr val="dk1"/>
                </a:solidFill>
              </a:defRPr>
            </a:lvl2pPr>
            <a:lvl3pPr lvl="2" rtl="0" algn="ctr">
              <a:lnSpc>
                <a:spcPct val="100000"/>
              </a:lnSpc>
              <a:spcBef>
                <a:spcPts val="0"/>
              </a:spcBef>
              <a:spcAft>
                <a:spcPts val="0"/>
              </a:spcAft>
              <a:buClr>
                <a:schemeClr val="dk1"/>
              </a:buClr>
              <a:buSzPts val="1200"/>
              <a:buNone/>
              <a:defRPr>
                <a:solidFill>
                  <a:schemeClr val="dk1"/>
                </a:solidFill>
              </a:defRPr>
            </a:lvl3pPr>
            <a:lvl4pPr lvl="3" rtl="0" algn="ctr">
              <a:lnSpc>
                <a:spcPct val="100000"/>
              </a:lnSpc>
              <a:spcBef>
                <a:spcPts val="0"/>
              </a:spcBef>
              <a:spcAft>
                <a:spcPts val="0"/>
              </a:spcAft>
              <a:buClr>
                <a:schemeClr val="dk1"/>
              </a:buClr>
              <a:buSzPts val="1200"/>
              <a:buNone/>
              <a:defRPr>
                <a:solidFill>
                  <a:schemeClr val="dk1"/>
                </a:solidFill>
              </a:defRPr>
            </a:lvl4pPr>
            <a:lvl5pPr lvl="4" rtl="0" algn="ctr">
              <a:lnSpc>
                <a:spcPct val="100000"/>
              </a:lnSpc>
              <a:spcBef>
                <a:spcPts val="0"/>
              </a:spcBef>
              <a:spcAft>
                <a:spcPts val="0"/>
              </a:spcAft>
              <a:buClr>
                <a:schemeClr val="dk1"/>
              </a:buClr>
              <a:buSzPts val="1200"/>
              <a:buNone/>
              <a:defRPr>
                <a:solidFill>
                  <a:schemeClr val="dk1"/>
                </a:solidFill>
              </a:defRPr>
            </a:lvl5pPr>
            <a:lvl6pPr lvl="5" rtl="0" algn="ctr">
              <a:lnSpc>
                <a:spcPct val="100000"/>
              </a:lnSpc>
              <a:spcBef>
                <a:spcPts val="0"/>
              </a:spcBef>
              <a:spcAft>
                <a:spcPts val="0"/>
              </a:spcAft>
              <a:buClr>
                <a:schemeClr val="dk1"/>
              </a:buClr>
              <a:buSzPts val="1200"/>
              <a:buNone/>
              <a:defRPr>
                <a:solidFill>
                  <a:schemeClr val="dk1"/>
                </a:solidFill>
              </a:defRPr>
            </a:lvl6pPr>
            <a:lvl7pPr lvl="6" rtl="0" algn="ctr">
              <a:lnSpc>
                <a:spcPct val="100000"/>
              </a:lnSpc>
              <a:spcBef>
                <a:spcPts val="0"/>
              </a:spcBef>
              <a:spcAft>
                <a:spcPts val="0"/>
              </a:spcAft>
              <a:buClr>
                <a:schemeClr val="dk1"/>
              </a:buClr>
              <a:buSzPts val="1200"/>
              <a:buNone/>
              <a:defRPr>
                <a:solidFill>
                  <a:schemeClr val="dk1"/>
                </a:solidFill>
              </a:defRPr>
            </a:lvl7pPr>
            <a:lvl8pPr lvl="7" rtl="0" algn="ctr">
              <a:lnSpc>
                <a:spcPct val="100000"/>
              </a:lnSpc>
              <a:spcBef>
                <a:spcPts val="0"/>
              </a:spcBef>
              <a:spcAft>
                <a:spcPts val="0"/>
              </a:spcAft>
              <a:buClr>
                <a:schemeClr val="dk1"/>
              </a:buClr>
              <a:buSzPts val="1200"/>
              <a:buNone/>
              <a:defRPr>
                <a:solidFill>
                  <a:schemeClr val="dk1"/>
                </a:solidFill>
              </a:defRPr>
            </a:lvl8pPr>
            <a:lvl9pPr lvl="8" rtl="0" algn="ctr">
              <a:lnSpc>
                <a:spcPct val="100000"/>
              </a:lnSpc>
              <a:spcBef>
                <a:spcPts val="0"/>
              </a:spcBef>
              <a:spcAft>
                <a:spcPts val="0"/>
              </a:spcAft>
              <a:buClr>
                <a:schemeClr val="dk1"/>
              </a:buClr>
              <a:buSzPts val="1200"/>
              <a:buNone/>
              <a:defRPr>
                <a:solidFill>
                  <a:schemeClr val="dk1"/>
                </a:solidFill>
              </a:defRPr>
            </a:lvl9pPr>
          </a:lstStyle>
          <a:p/>
        </p:txBody>
      </p:sp>
      <p:sp>
        <p:nvSpPr>
          <p:cNvPr id="551" name="Google Shape;551;p31"/>
          <p:cNvSpPr txBox="1"/>
          <p:nvPr>
            <p:ph hasCustomPrompt="1" idx="4" type="title"/>
          </p:nvPr>
        </p:nvSpPr>
        <p:spPr>
          <a:xfrm>
            <a:off x="5048280" y="2965495"/>
            <a:ext cx="3382500" cy="768900"/>
          </a:xfrm>
          <a:prstGeom prst="rect">
            <a:avLst/>
          </a:prstGeom>
          <a:solidFill>
            <a:srgbClr val="FFFFFF">
              <a:alpha val="7500"/>
            </a:srgbClr>
          </a:solidFill>
        </p:spPr>
        <p:txBody>
          <a:bodyPr anchorCtr="0" anchor="ctr" bIns="91425" lIns="91425" spcFirstLastPara="1" rIns="91425" wrap="square" tIns="91425">
            <a:noAutofit/>
          </a:bodyPr>
          <a:lstStyle>
            <a:lvl1pPr lvl="0" rtl="0" algn="ctr">
              <a:spcBef>
                <a:spcPts val="0"/>
              </a:spcBef>
              <a:spcAft>
                <a:spcPts val="0"/>
              </a:spcAft>
              <a:buClr>
                <a:schemeClr val="lt1"/>
              </a:buClr>
              <a:buSzPts val="6000"/>
              <a:buFont typeface="Raleway ExtraBold"/>
              <a:buNone/>
              <a:defRPr sz="4100">
                <a:solidFill>
                  <a:schemeClr val="lt1"/>
                </a:solidFill>
                <a:latin typeface="Raleway ExtraBold"/>
                <a:ea typeface="Raleway ExtraBold"/>
                <a:cs typeface="Raleway ExtraBold"/>
                <a:sym typeface="Raleway ExtraBold"/>
              </a:defRPr>
            </a:lvl1pPr>
            <a:lvl2pPr lvl="1"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2pPr>
            <a:lvl3pPr lvl="2"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3pPr>
            <a:lvl4pPr lvl="3"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4pPr>
            <a:lvl5pPr lvl="4"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5pPr>
            <a:lvl6pPr lvl="5"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6pPr>
            <a:lvl7pPr lvl="6"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7pPr>
            <a:lvl8pPr lvl="7"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8pPr>
            <a:lvl9pPr lvl="8" rtl="0" algn="ctr">
              <a:spcBef>
                <a:spcPts val="0"/>
              </a:spcBef>
              <a:spcAft>
                <a:spcPts val="0"/>
              </a:spcAft>
              <a:buClr>
                <a:schemeClr val="lt1"/>
              </a:buClr>
              <a:buSzPts val="6000"/>
              <a:buFont typeface="Raleway ExtraBold"/>
              <a:buNone/>
              <a:defRPr b="0" sz="6000">
                <a:solidFill>
                  <a:schemeClr val="lt1"/>
                </a:solidFill>
                <a:latin typeface="Raleway ExtraBold"/>
                <a:ea typeface="Raleway ExtraBold"/>
                <a:cs typeface="Raleway ExtraBold"/>
                <a:sym typeface="Raleway ExtraBold"/>
              </a:defRPr>
            </a:lvl9pPr>
          </a:lstStyle>
          <a:p>
            <a:r>
              <a:t>xx%</a:t>
            </a:r>
          </a:p>
        </p:txBody>
      </p:sp>
      <p:sp>
        <p:nvSpPr>
          <p:cNvPr id="552" name="Google Shape;552;p31"/>
          <p:cNvSpPr txBox="1"/>
          <p:nvPr>
            <p:ph idx="5" type="subTitle"/>
          </p:nvPr>
        </p:nvSpPr>
        <p:spPr>
          <a:xfrm>
            <a:off x="5048280" y="3740150"/>
            <a:ext cx="3382500" cy="3825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200"/>
              <a:buNone/>
              <a:defRPr sz="1400">
                <a:solidFill>
                  <a:schemeClr val="dk1"/>
                </a:solidFill>
              </a:defRPr>
            </a:lvl1pPr>
            <a:lvl2pPr lvl="1" rtl="0" algn="ctr">
              <a:lnSpc>
                <a:spcPct val="100000"/>
              </a:lnSpc>
              <a:spcBef>
                <a:spcPts val="0"/>
              </a:spcBef>
              <a:spcAft>
                <a:spcPts val="0"/>
              </a:spcAft>
              <a:buClr>
                <a:schemeClr val="dk1"/>
              </a:buClr>
              <a:buSzPts val="1200"/>
              <a:buNone/>
              <a:defRPr>
                <a:solidFill>
                  <a:schemeClr val="dk1"/>
                </a:solidFill>
              </a:defRPr>
            </a:lvl2pPr>
            <a:lvl3pPr lvl="2" rtl="0" algn="ctr">
              <a:lnSpc>
                <a:spcPct val="100000"/>
              </a:lnSpc>
              <a:spcBef>
                <a:spcPts val="0"/>
              </a:spcBef>
              <a:spcAft>
                <a:spcPts val="0"/>
              </a:spcAft>
              <a:buClr>
                <a:schemeClr val="dk1"/>
              </a:buClr>
              <a:buSzPts val="1200"/>
              <a:buNone/>
              <a:defRPr>
                <a:solidFill>
                  <a:schemeClr val="dk1"/>
                </a:solidFill>
              </a:defRPr>
            </a:lvl3pPr>
            <a:lvl4pPr lvl="3" rtl="0" algn="ctr">
              <a:lnSpc>
                <a:spcPct val="100000"/>
              </a:lnSpc>
              <a:spcBef>
                <a:spcPts val="0"/>
              </a:spcBef>
              <a:spcAft>
                <a:spcPts val="0"/>
              </a:spcAft>
              <a:buClr>
                <a:schemeClr val="dk1"/>
              </a:buClr>
              <a:buSzPts val="1200"/>
              <a:buNone/>
              <a:defRPr>
                <a:solidFill>
                  <a:schemeClr val="dk1"/>
                </a:solidFill>
              </a:defRPr>
            </a:lvl4pPr>
            <a:lvl5pPr lvl="4" rtl="0" algn="ctr">
              <a:lnSpc>
                <a:spcPct val="100000"/>
              </a:lnSpc>
              <a:spcBef>
                <a:spcPts val="0"/>
              </a:spcBef>
              <a:spcAft>
                <a:spcPts val="0"/>
              </a:spcAft>
              <a:buClr>
                <a:schemeClr val="dk1"/>
              </a:buClr>
              <a:buSzPts val="1200"/>
              <a:buNone/>
              <a:defRPr>
                <a:solidFill>
                  <a:schemeClr val="dk1"/>
                </a:solidFill>
              </a:defRPr>
            </a:lvl5pPr>
            <a:lvl6pPr lvl="5" rtl="0" algn="ctr">
              <a:lnSpc>
                <a:spcPct val="100000"/>
              </a:lnSpc>
              <a:spcBef>
                <a:spcPts val="0"/>
              </a:spcBef>
              <a:spcAft>
                <a:spcPts val="0"/>
              </a:spcAft>
              <a:buClr>
                <a:schemeClr val="dk1"/>
              </a:buClr>
              <a:buSzPts val="1200"/>
              <a:buNone/>
              <a:defRPr>
                <a:solidFill>
                  <a:schemeClr val="dk1"/>
                </a:solidFill>
              </a:defRPr>
            </a:lvl6pPr>
            <a:lvl7pPr lvl="6" rtl="0" algn="ctr">
              <a:lnSpc>
                <a:spcPct val="100000"/>
              </a:lnSpc>
              <a:spcBef>
                <a:spcPts val="0"/>
              </a:spcBef>
              <a:spcAft>
                <a:spcPts val="0"/>
              </a:spcAft>
              <a:buClr>
                <a:schemeClr val="dk1"/>
              </a:buClr>
              <a:buSzPts val="1200"/>
              <a:buNone/>
              <a:defRPr>
                <a:solidFill>
                  <a:schemeClr val="dk1"/>
                </a:solidFill>
              </a:defRPr>
            </a:lvl7pPr>
            <a:lvl8pPr lvl="7" rtl="0" algn="ctr">
              <a:lnSpc>
                <a:spcPct val="100000"/>
              </a:lnSpc>
              <a:spcBef>
                <a:spcPts val="0"/>
              </a:spcBef>
              <a:spcAft>
                <a:spcPts val="0"/>
              </a:spcAft>
              <a:buClr>
                <a:schemeClr val="dk1"/>
              </a:buClr>
              <a:buSzPts val="1200"/>
              <a:buNone/>
              <a:defRPr>
                <a:solidFill>
                  <a:schemeClr val="dk1"/>
                </a:solidFill>
              </a:defRPr>
            </a:lvl8pPr>
            <a:lvl9pPr lvl="8" rtl="0" algn="ctr">
              <a:lnSpc>
                <a:spcPct val="100000"/>
              </a:lnSpc>
              <a:spcBef>
                <a:spcPts val="0"/>
              </a:spcBef>
              <a:spcAft>
                <a:spcPts val="0"/>
              </a:spcAft>
              <a:buClr>
                <a:schemeClr val="dk1"/>
              </a:buClr>
              <a:buSzPts val="1200"/>
              <a:buNone/>
              <a:defRPr>
                <a:solidFill>
                  <a:schemeClr val="dk1"/>
                </a:solidFill>
              </a:defRPr>
            </a:lvl9pPr>
          </a:lstStyle>
          <a:p/>
        </p:txBody>
      </p:sp>
      <p:sp>
        <p:nvSpPr>
          <p:cNvPr id="553" name="Google Shape;553;p31"/>
          <p:cNvSpPr/>
          <p:nvPr/>
        </p:nvSpPr>
        <p:spPr>
          <a:xfrm rot="5400000">
            <a:off x="9120511" y="697073"/>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54" name="Google Shape;554;p31"/>
          <p:cNvGrpSpPr/>
          <p:nvPr/>
        </p:nvGrpSpPr>
        <p:grpSpPr>
          <a:xfrm>
            <a:off x="-739800" y="415860"/>
            <a:ext cx="10142602" cy="2150259"/>
            <a:chOff x="-739800" y="415860"/>
            <a:chExt cx="10142602" cy="2150259"/>
          </a:xfrm>
        </p:grpSpPr>
        <p:grpSp>
          <p:nvGrpSpPr>
            <p:cNvPr id="555" name="Google Shape;555;p31"/>
            <p:cNvGrpSpPr/>
            <p:nvPr/>
          </p:nvGrpSpPr>
          <p:grpSpPr>
            <a:xfrm rot="5400000">
              <a:off x="8699132" y="-40532"/>
              <a:ext cx="247278" cy="1160062"/>
              <a:chOff x="1463894" y="1434556"/>
              <a:chExt cx="247278" cy="1160062"/>
            </a:xfrm>
          </p:grpSpPr>
          <p:sp>
            <p:nvSpPr>
              <p:cNvPr id="556" name="Google Shape;556;p31"/>
              <p:cNvSpPr/>
              <p:nvPr/>
            </p:nvSpPr>
            <p:spPr>
              <a:xfrm>
                <a:off x="1463894" y="2119623"/>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31"/>
              <p:cNvSpPr/>
              <p:nvPr/>
            </p:nvSpPr>
            <p:spPr>
              <a:xfrm rot="10800000">
                <a:off x="1636072" y="1434556"/>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58" name="Google Shape;558;p31"/>
            <p:cNvGrpSpPr/>
            <p:nvPr/>
          </p:nvGrpSpPr>
          <p:grpSpPr>
            <a:xfrm>
              <a:off x="-739800" y="1454775"/>
              <a:ext cx="1111343" cy="1111343"/>
              <a:chOff x="8307725" y="278700"/>
              <a:chExt cx="1111343" cy="1111343"/>
            </a:xfrm>
          </p:grpSpPr>
          <p:sp>
            <p:nvSpPr>
              <p:cNvPr id="559" name="Google Shape;559;p31"/>
              <p:cNvSpPr/>
              <p:nvPr/>
            </p:nvSpPr>
            <p:spPr>
              <a:xfrm>
                <a:off x="8307725" y="278700"/>
                <a:ext cx="1111343" cy="1111343"/>
              </a:xfrm>
              <a:custGeom>
                <a:rect b="b" l="l" r="r" t="t"/>
                <a:pathLst>
                  <a:path extrusionOk="0" fill="none" h="17396" w="17396">
                    <a:moveTo>
                      <a:pt x="8698" y="1"/>
                    </a:moveTo>
                    <a:cubicBezTo>
                      <a:pt x="13503" y="1"/>
                      <a:pt x="17395" y="3893"/>
                      <a:pt x="17395" y="8698"/>
                    </a:cubicBezTo>
                    <a:cubicBezTo>
                      <a:pt x="17395" y="13496"/>
                      <a:pt x="13503" y="17396"/>
                      <a:pt x="8698" y="17396"/>
                    </a:cubicBezTo>
                    <a:cubicBezTo>
                      <a:pt x="3900" y="17396"/>
                      <a:pt x="1" y="13496"/>
                      <a:pt x="1" y="8698"/>
                    </a:cubicBezTo>
                    <a:cubicBezTo>
                      <a:pt x="1" y="3893"/>
                      <a:pt x="3900" y="1"/>
                      <a:pt x="8698" y="1"/>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31"/>
              <p:cNvSpPr/>
              <p:nvPr/>
            </p:nvSpPr>
            <p:spPr>
              <a:xfrm>
                <a:off x="8481362" y="452337"/>
                <a:ext cx="764065" cy="762212"/>
              </a:xfrm>
              <a:custGeom>
                <a:rect b="b" l="l" r="r" t="t"/>
                <a:pathLst>
                  <a:path extrusionOk="0" fill="none" h="11931" w="11960">
                    <a:moveTo>
                      <a:pt x="5980" y="1"/>
                    </a:moveTo>
                    <a:cubicBezTo>
                      <a:pt x="9271" y="1"/>
                      <a:pt x="11960" y="2653"/>
                      <a:pt x="11960" y="5980"/>
                    </a:cubicBezTo>
                    <a:cubicBezTo>
                      <a:pt x="11960" y="9271"/>
                      <a:pt x="9271" y="11931"/>
                      <a:pt x="5980" y="11931"/>
                    </a:cubicBezTo>
                    <a:cubicBezTo>
                      <a:pt x="2690" y="11931"/>
                      <a:pt x="1" y="9271"/>
                      <a:pt x="1" y="5980"/>
                    </a:cubicBezTo>
                    <a:cubicBezTo>
                      <a:pt x="1" y="2653"/>
                      <a:pt x="2690" y="1"/>
                      <a:pt x="5980" y="1"/>
                    </a:cubicBezTo>
                    <a:close/>
                  </a:path>
                </a:pathLst>
              </a:custGeom>
              <a:no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561" name="Google Shape;561;p31"/>
          <p:cNvGrpSpPr/>
          <p:nvPr/>
        </p:nvGrpSpPr>
        <p:grpSpPr>
          <a:xfrm>
            <a:off x="-1340979" y="-3183303"/>
            <a:ext cx="10223939" cy="12189165"/>
            <a:chOff x="-1340979" y="-3183303"/>
            <a:chExt cx="10223939" cy="12189165"/>
          </a:xfrm>
        </p:grpSpPr>
        <p:grpSp>
          <p:nvGrpSpPr>
            <p:cNvPr id="562" name="Google Shape;562;p31"/>
            <p:cNvGrpSpPr/>
            <p:nvPr/>
          </p:nvGrpSpPr>
          <p:grpSpPr>
            <a:xfrm>
              <a:off x="3772273" y="2152995"/>
              <a:ext cx="5110686" cy="6852868"/>
              <a:chOff x="3772273" y="2152995"/>
              <a:chExt cx="5110686" cy="6852868"/>
            </a:xfrm>
          </p:grpSpPr>
          <p:grpSp>
            <p:nvGrpSpPr>
              <p:cNvPr id="563" name="Google Shape;563;p31"/>
              <p:cNvGrpSpPr/>
              <p:nvPr/>
            </p:nvGrpSpPr>
            <p:grpSpPr>
              <a:xfrm rot="10800000">
                <a:off x="8201743" y="2152995"/>
                <a:ext cx="681217" cy="3360485"/>
                <a:chOff x="1337800" y="-2525590"/>
                <a:chExt cx="1498167" cy="7390555"/>
              </a:xfrm>
            </p:grpSpPr>
            <p:cxnSp>
              <p:nvCxnSpPr>
                <p:cNvPr id="564" name="Google Shape;564;p31"/>
                <p:cNvCxnSpPr/>
                <p:nvPr/>
              </p:nvCxnSpPr>
              <p:spPr>
                <a:xfrm rot="10800000">
                  <a:off x="1337800" y="-2525590"/>
                  <a:ext cx="0" cy="5870700"/>
                </a:xfrm>
                <a:prstGeom prst="straightConnector1">
                  <a:avLst/>
                </a:prstGeom>
                <a:noFill/>
                <a:ln cap="flat" cmpd="sng" w="9525">
                  <a:solidFill>
                    <a:schemeClr val="accent2"/>
                  </a:solidFill>
                  <a:prstDash val="solid"/>
                  <a:round/>
                  <a:headEnd len="med" w="med" type="none"/>
                  <a:tailEnd len="med" w="med" type="none"/>
                </a:ln>
              </p:spPr>
            </p:cxnSp>
            <p:cxnSp>
              <p:nvCxnSpPr>
                <p:cNvPr id="565" name="Google Shape;565;p31"/>
                <p:cNvCxnSpPr/>
                <p:nvPr/>
              </p:nvCxnSpPr>
              <p:spPr>
                <a:xfrm>
                  <a:off x="1337800" y="3347125"/>
                  <a:ext cx="1158600" cy="1141200"/>
                </a:xfrm>
                <a:prstGeom prst="straightConnector1">
                  <a:avLst/>
                </a:prstGeom>
                <a:noFill/>
                <a:ln cap="flat" cmpd="sng" w="9525">
                  <a:solidFill>
                    <a:schemeClr val="accent2"/>
                  </a:solidFill>
                  <a:prstDash val="solid"/>
                  <a:round/>
                  <a:headEnd len="med" w="med" type="none"/>
                  <a:tailEnd len="med" w="med" type="none"/>
                </a:ln>
              </p:spPr>
            </p:cxnSp>
            <p:sp>
              <p:nvSpPr>
                <p:cNvPr id="566" name="Google Shape;566;p31"/>
                <p:cNvSpPr/>
                <p:nvPr/>
              </p:nvSpPr>
              <p:spPr>
                <a:xfrm rot="5400000">
                  <a:off x="2412855" y="4441854"/>
                  <a:ext cx="425397" cy="420826"/>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2"/>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67" name="Google Shape;567;p31"/>
              <p:cNvGrpSpPr/>
              <p:nvPr/>
            </p:nvGrpSpPr>
            <p:grpSpPr>
              <a:xfrm flipH="1" rot="5400000">
                <a:off x="1841424" y="6449892"/>
                <a:ext cx="4486819" cy="625122"/>
                <a:chOff x="-78438" y="4073905"/>
                <a:chExt cx="4486819" cy="625122"/>
              </a:xfrm>
            </p:grpSpPr>
            <p:cxnSp>
              <p:nvCxnSpPr>
                <p:cNvPr id="568" name="Google Shape;568;p31"/>
                <p:cNvCxnSpPr/>
                <p:nvPr/>
              </p:nvCxnSpPr>
              <p:spPr>
                <a:xfrm>
                  <a:off x="1857762" y="2762827"/>
                  <a:ext cx="0" cy="3872400"/>
                </a:xfrm>
                <a:prstGeom prst="straightConnector1">
                  <a:avLst/>
                </a:prstGeom>
                <a:noFill/>
                <a:ln cap="flat" cmpd="sng" w="9525">
                  <a:solidFill>
                    <a:schemeClr val="accent1"/>
                  </a:solidFill>
                  <a:prstDash val="solid"/>
                  <a:round/>
                  <a:headEnd len="med" w="med" type="none"/>
                  <a:tailEnd len="med" w="med" type="none"/>
                </a:ln>
              </p:spPr>
            </p:cxnSp>
            <p:cxnSp>
              <p:nvCxnSpPr>
                <p:cNvPr id="569" name="Google Shape;569;p31"/>
                <p:cNvCxnSpPr/>
                <p:nvPr/>
              </p:nvCxnSpPr>
              <p:spPr>
                <a:xfrm rot="-5400000">
                  <a:off x="3788541" y="4241677"/>
                  <a:ext cx="464100" cy="450600"/>
                </a:xfrm>
                <a:prstGeom prst="straightConnector1">
                  <a:avLst/>
                </a:prstGeom>
                <a:noFill/>
                <a:ln cap="flat" cmpd="sng" w="9525">
                  <a:solidFill>
                    <a:schemeClr val="accent1"/>
                  </a:solidFill>
                  <a:prstDash val="solid"/>
                  <a:round/>
                  <a:headEnd len="med" w="med" type="none"/>
                  <a:tailEnd len="med" w="med" type="none"/>
                </a:ln>
              </p:spPr>
            </p:cxnSp>
            <p:sp>
              <p:nvSpPr>
                <p:cNvPr id="570" name="Google Shape;570;p31"/>
                <p:cNvSpPr/>
                <p:nvPr/>
              </p:nvSpPr>
              <p:spPr>
                <a:xfrm>
                  <a:off x="4214956" y="4073905"/>
                  <a:ext cx="193425" cy="191350"/>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571" name="Google Shape;571;p31"/>
            <p:cNvSpPr/>
            <p:nvPr/>
          </p:nvSpPr>
          <p:spPr>
            <a:xfrm flipH="1" rot="-5400000">
              <a:off x="229850" y="-2095662"/>
              <a:ext cx="1197198" cy="4338856"/>
            </a:xfrm>
            <a:custGeom>
              <a:rect b="b" l="l" r="r" t="t"/>
              <a:pathLst>
                <a:path extrusionOk="0" h="65507" w="18075">
                  <a:moveTo>
                    <a:pt x="0" y="65507"/>
                  </a:moveTo>
                  <a:lnTo>
                    <a:pt x="18075" y="47432"/>
                  </a:lnTo>
                  <a:lnTo>
                    <a:pt x="18075" y="0"/>
                  </a:lnTo>
                </a:path>
              </a:pathLst>
            </a:custGeom>
            <a:noFill/>
            <a:ln cap="flat" cmpd="sng" w="9525">
              <a:solidFill>
                <a:schemeClr val="accent1"/>
              </a:solidFill>
              <a:prstDash val="solid"/>
              <a:round/>
              <a:headEnd len="med" w="med" type="none"/>
              <a:tailEnd len="med" w="med" type="none"/>
            </a:ln>
          </p:spPr>
        </p:sp>
        <p:grpSp>
          <p:nvGrpSpPr>
            <p:cNvPr id="572" name="Google Shape;572;p31"/>
            <p:cNvGrpSpPr/>
            <p:nvPr/>
          </p:nvGrpSpPr>
          <p:grpSpPr>
            <a:xfrm rot="-5400000">
              <a:off x="1113139" y="743908"/>
              <a:ext cx="493321" cy="357312"/>
              <a:chOff x="1722354" y="229144"/>
              <a:chExt cx="1748744" cy="1266614"/>
            </a:xfrm>
          </p:grpSpPr>
          <p:sp>
            <p:nvSpPr>
              <p:cNvPr id="573" name="Google Shape;573;p31"/>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solidFill>
                <a:schemeClr val="lt2"/>
              </a:solidFill>
              <a:ln cap="rnd"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31"/>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solidFill>
                <a:schemeClr val="lt2"/>
              </a:solid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5" name="Google Shape;575;p31"/>
            <p:cNvGrpSpPr/>
            <p:nvPr/>
          </p:nvGrpSpPr>
          <p:grpSpPr>
            <a:xfrm rot="5400000">
              <a:off x="-1009100" y="-1561400"/>
              <a:ext cx="3859204" cy="615399"/>
              <a:chOff x="-6675" y="307100"/>
              <a:chExt cx="9140700" cy="4634025"/>
            </a:xfrm>
          </p:grpSpPr>
          <p:cxnSp>
            <p:nvCxnSpPr>
              <p:cNvPr id="576" name="Google Shape;576;p31"/>
              <p:cNvCxnSpPr/>
              <p:nvPr/>
            </p:nvCxnSpPr>
            <p:spPr>
              <a:xfrm>
                <a:off x="-6675" y="307100"/>
                <a:ext cx="9140700" cy="0"/>
              </a:xfrm>
              <a:prstGeom prst="straightConnector1">
                <a:avLst/>
              </a:prstGeom>
              <a:noFill/>
              <a:ln cap="flat" cmpd="sng" w="9525">
                <a:solidFill>
                  <a:schemeClr val="accent2"/>
                </a:solidFill>
                <a:prstDash val="solid"/>
                <a:round/>
                <a:headEnd len="med" w="med" type="none"/>
                <a:tailEnd len="med" w="med" type="none"/>
              </a:ln>
            </p:spPr>
          </p:cxnSp>
          <p:cxnSp>
            <p:nvCxnSpPr>
              <p:cNvPr id="577" name="Google Shape;577;p31"/>
              <p:cNvCxnSpPr/>
              <p:nvPr/>
            </p:nvCxnSpPr>
            <p:spPr>
              <a:xfrm>
                <a:off x="-6675" y="1336883"/>
                <a:ext cx="9140700" cy="0"/>
              </a:xfrm>
              <a:prstGeom prst="straightConnector1">
                <a:avLst/>
              </a:prstGeom>
              <a:noFill/>
              <a:ln cap="flat" cmpd="sng" w="9525">
                <a:solidFill>
                  <a:schemeClr val="accent2"/>
                </a:solidFill>
                <a:prstDash val="solid"/>
                <a:round/>
                <a:headEnd len="med" w="med" type="none"/>
                <a:tailEnd len="med" w="med" type="none"/>
              </a:ln>
            </p:spPr>
          </p:cxnSp>
          <p:cxnSp>
            <p:nvCxnSpPr>
              <p:cNvPr id="578" name="Google Shape;578;p31"/>
              <p:cNvCxnSpPr/>
              <p:nvPr/>
            </p:nvCxnSpPr>
            <p:spPr>
              <a:xfrm>
                <a:off x="-6675" y="821992"/>
                <a:ext cx="9140700" cy="0"/>
              </a:xfrm>
              <a:prstGeom prst="straightConnector1">
                <a:avLst/>
              </a:prstGeom>
              <a:noFill/>
              <a:ln cap="flat" cmpd="sng" w="9525">
                <a:solidFill>
                  <a:schemeClr val="accent2"/>
                </a:solidFill>
                <a:prstDash val="solid"/>
                <a:round/>
                <a:headEnd len="med" w="med" type="none"/>
                <a:tailEnd len="med" w="med" type="none"/>
              </a:ln>
            </p:spPr>
          </p:cxnSp>
          <p:cxnSp>
            <p:nvCxnSpPr>
              <p:cNvPr id="579" name="Google Shape;579;p31"/>
              <p:cNvCxnSpPr/>
              <p:nvPr/>
            </p:nvCxnSpPr>
            <p:spPr>
              <a:xfrm>
                <a:off x="-6675" y="1851775"/>
                <a:ext cx="9140700" cy="0"/>
              </a:xfrm>
              <a:prstGeom prst="straightConnector1">
                <a:avLst/>
              </a:prstGeom>
              <a:noFill/>
              <a:ln cap="flat" cmpd="sng" w="9525">
                <a:solidFill>
                  <a:schemeClr val="accent2"/>
                </a:solidFill>
                <a:prstDash val="solid"/>
                <a:round/>
                <a:headEnd len="med" w="med" type="none"/>
                <a:tailEnd len="med" w="med" type="none"/>
              </a:ln>
            </p:spPr>
          </p:cxnSp>
          <p:cxnSp>
            <p:nvCxnSpPr>
              <p:cNvPr id="580" name="Google Shape;580;p31"/>
              <p:cNvCxnSpPr/>
              <p:nvPr/>
            </p:nvCxnSpPr>
            <p:spPr>
              <a:xfrm>
                <a:off x="-6675" y="2366667"/>
                <a:ext cx="9140700" cy="0"/>
              </a:xfrm>
              <a:prstGeom prst="straightConnector1">
                <a:avLst/>
              </a:prstGeom>
              <a:noFill/>
              <a:ln cap="flat" cmpd="sng" w="9525">
                <a:solidFill>
                  <a:schemeClr val="accent2"/>
                </a:solidFill>
                <a:prstDash val="solid"/>
                <a:round/>
                <a:headEnd len="med" w="med" type="none"/>
                <a:tailEnd len="med" w="med" type="none"/>
              </a:ln>
            </p:spPr>
          </p:cxnSp>
          <p:cxnSp>
            <p:nvCxnSpPr>
              <p:cNvPr id="581" name="Google Shape;581;p31"/>
              <p:cNvCxnSpPr/>
              <p:nvPr/>
            </p:nvCxnSpPr>
            <p:spPr>
              <a:xfrm>
                <a:off x="-6675" y="2881558"/>
                <a:ext cx="9140700" cy="0"/>
              </a:xfrm>
              <a:prstGeom prst="straightConnector1">
                <a:avLst/>
              </a:prstGeom>
              <a:noFill/>
              <a:ln cap="flat" cmpd="sng" w="9525">
                <a:solidFill>
                  <a:schemeClr val="accent2"/>
                </a:solidFill>
                <a:prstDash val="solid"/>
                <a:round/>
                <a:headEnd len="med" w="med" type="none"/>
                <a:tailEnd len="med" w="med" type="none"/>
              </a:ln>
            </p:spPr>
          </p:cxnSp>
          <p:cxnSp>
            <p:nvCxnSpPr>
              <p:cNvPr id="582" name="Google Shape;582;p31"/>
              <p:cNvCxnSpPr/>
              <p:nvPr/>
            </p:nvCxnSpPr>
            <p:spPr>
              <a:xfrm>
                <a:off x="-6675" y="3396450"/>
                <a:ext cx="9140700" cy="0"/>
              </a:xfrm>
              <a:prstGeom prst="straightConnector1">
                <a:avLst/>
              </a:prstGeom>
              <a:noFill/>
              <a:ln cap="flat" cmpd="sng" w="9525">
                <a:solidFill>
                  <a:schemeClr val="accent2"/>
                </a:solidFill>
                <a:prstDash val="solid"/>
                <a:round/>
                <a:headEnd len="med" w="med" type="none"/>
                <a:tailEnd len="med" w="med" type="none"/>
              </a:ln>
            </p:spPr>
          </p:cxnSp>
          <p:cxnSp>
            <p:nvCxnSpPr>
              <p:cNvPr id="583" name="Google Shape;583;p31"/>
              <p:cNvCxnSpPr/>
              <p:nvPr/>
            </p:nvCxnSpPr>
            <p:spPr>
              <a:xfrm>
                <a:off x="-6675" y="3911342"/>
                <a:ext cx="9140700" cy="0"/>
              </a:xfrm>
              <a:prstGeom prst="straightConnector1">
                <a:avLst/>
              </a:prstGeom>
              <a:noFill/>
              <a:ln cap="flat" cmpd="sng" w="9525">
                <a:solidFill>
                  <a:schemeClr val="accent2"/>
                </a:solidFill>
                <a:prstDash val="solid"/>
                <a:round/>
                <a:headEnd len="med" w="med" type="none"/>
                <a:tailEnd len="med" w="med" type="none"/>
              </a:ln>
            </p:spPr>
          </p:cxnSp>
          <p:cxnSp>
            <p:nvCxnSpPr>
              <p:cNvPr id="584" name="Google Shape;584;p31"/>
              <p:cNvCxnSpPr/>
              <p:nvPr/>
            </p:nvCxnSpPr>
            <p:spPr>
              <a:xfrm>
                <a:off x="-6675" y="4426233"/>
                <a:ext cx="9140700" cy="0"/>
              </a:xfrm>
              <a:prstGeom prst="straightConnector1">
                <a:avLst/>
              </a:prstGeom>
              <a:noFill/>
              <a:ln cap="flat" cmpd="sng" w="9525">
                <a:solidFill>
                  <a:schemeClr val="accent2"/>
                </a:solidFill>
                <a:prstDash val="solid"/>
                <a:round/>
                <a:headEnd len="med" w="med" type="none"/>
                <a:tailEnd len="med" w="med" type="none"/>
              </a:ln>
            </p:spPr>
          </p:cxnSp>
          <p:cxnSp>
            <p:nvCxnSpPr>
              <p:cNvPr id="585" name="Google Shape;585;p31"/>
              <p:cNvCxnSpPr/>
              <p:nvPr/>
            </p:nvCxnSpPr>
            <p:spPr>
              <a:xfrm>
                <a:off x="-6675" y="4941125"/>
                <a:ext cx="9140700" cy="0"/>
              </a:xfrm>
              <a:prstGeom prst="straightConnector1">
                <a:avLst/>
              </a:prstGeom>
              <a:noFill/>
              <a:ln cap="flat" cmpd="sng" w="9525">
                <a:solidFill>
                  <a:schemeClr val="accent2"/>
                </a:solidFill>
                <a:prstDash val="solid"/>
                <a:round/>
                <a:headEnd len="med" w="med" type="none"/>
                <a:tailEnd len="med" w="med" type="none"/>
              </a:ln>
            </p:spPr>
          </p:cxn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0">
    <p:spTree>
      <p:nvGrpSpPr>
        <p:cNvPr id="586" name="Shape 586"/>
        <p:cNvGrpSpPr/>
        <p:nvPr/>
      </p:nvGrpSpPr>
      <p:grpSpPr>
        <a:xfrm>
          <a:off x="0" y="0"/>
          <a:ext cx="0" cy="0"/>
          <a:chOff x="0" y="0"/>
          <a:chExt cx="0" cy="0"/>
        </a:xfrm>
      </p:grpSpPr>
      <p:sp>
        <p:nvSpPr>
          <p:cNvPr id="587" name="Google Shape;587;p32"/>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sz="26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588" name="Google Shape;588;p32"/>
          <p:cNvGrpSpPr/>
          <p:nvPr/>
        </p:nvGrpSpPr>
        <p:grpSpPr>
          <a:xfrm>
            <a:off x="998300" y="1868336"/>
            <a:ext cx="7850818" cy="2922793"/>
            <a:chOff x="998300" y="1868336"/>
            <a:chExt cx="7850818" cy="2922793"/>
          </a:xfrm>
        </p:grpSpPr>
        <p:sp>
          <p:nvSpPr>
            <p:cNvPr id="589" name="Google Shape;589;p32"/>
            <p:cNvSpPr/>
            <p:nvPr/>
          </p:nvSpPr>
          <p:spPr>
            <a:xfrm rot="10800000">
              <a:off x="8809062" y="186833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32"/>
            <p:cNvSpPr/>
            <p:nvPr/>
          </p:nvSpPr>
          <p:spPr>
            <a:xfrm rot="5400000">
              <a:off x="1198712" y="455066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1" name="Google Shape;591;p32"/>
          <p:cNvGrpSpPr/>
          <p:nvPr/>
        </p:nvGrpSpPr>
        <p:grpSpPr>
          <a:xfrm>
            <a:off x="1588038" y="2433589"/>
            <a:ext cx="7438817" cy="2528055"/>
            <a:chOff x="1588038" y="2433589"/>
            <a:chExt cx="7438817" cy="2528055"/>
          </a:xfrm>
        </p:grpSpPr>
        <p:grpSp>
          <p:nvGrpSpPr>
            <p:cNvPr id="592" name="Google Shape;592;p32"/>
            <p:cNvGrpSpPr/>
            <p:nvPr/>
          </p:nvGrpSpPr>
          <p:grpSpPr>
            <a:xfrm>
              <a:off x="8849114" y="2433589"/>
              <a:ext cx="177741" cy="1555069"/>
              <a:chOff x="8535452" y="862252"/>
              <a:chExt cx="177741" cy="1555069"/>
            </a:xfrm>
          </p:grpSpPr>
          <p:sp>
            <p:nvSpPr>
              <p:cNvPr id="593" name="Google Shape;593;p32"/>
              <p:cNvSpPr/>
              <p:nvPr/>
            </p:nvSpPr>
            <p:spPr>
              <a:xfrm rot="10800000">
                <a:off x="8670077" y="8622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32"/>
              <p:cNvSpPr/>
              <p:nvPr/>
            </p:nvSpPr>
            <p:spPr>
              <a:xfrm rot="10800000">
                <a:off x="8535452" y="1942327"/>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5" name="Google Shape;595;p32"/>
            <p:cNvGrpSpPr/>
            <p:nvPr/>
          </p:nvGrpSpPr>
          <p:grpSpPr>
            <a:xfrm rot="5400000">
              <a:off x="1804739" y="4491002"/>
              <a:ext cx="253941" cy="687344"/>
              <a:chOff x="8459252" y="1335702"/>
              <a:chExt cx="253941" cy="687344"/>
            </a:xfrm>
          </p:grpSpPr>
          <p:sp>
            <p:nvSpPr>
              <p:cNvPr id="596" name="Google Shape;596;p32"/>
              <p:cNvSpPr/>
              <p:nvPr/>
            </p:nvSpPr>
            <p:spPr>
              <a:xfrm rot="10800000">
                <a:off x="8670077" y="15480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32"/>
              <p:cNvSpPr/>
              <p:nvPr/>
            </p:nvSpPr>
            <p:spPr>
              <a:xfrm rot="10800000">
                <a:off x="8459252" y="13357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598" name="Google Shape;598;p32"/>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99" name="Google Shape;599;p32"/>
          <p:cNvGrpSpPr/>
          <p:nvPr/>
        </p:nvGrpSpPr>
        <p:grpSpPr>
          <a:xfrm>
            <a:off x="-1189524" y="-111325"/>
            <a:ext cx="10408499" cy="5362150"/>
            <a:chOff x="-1189524" y="-111325"/>
            <a:chExt cx="10408499" cy="5362150"/>
          </a:xfrm>
        </p:grpSpPr>
        <p:grpSp>
          <p:nvGrpSpPr>
            <p:cNvPr id="600" name="Google Shape;600;p32"/>
            <p:cNvGrpSpPr/>
            <p:nvPr/>
          </p:nvGrpSpPr>
          <p:grpSpPr>
            <a:xfrm>
              <a:off x="-1189524" y="-111325"/>
              <a:ext cx="10408499" cy="5362150"/>
              <a:chOff x="-1189524" y="-111325"/>
              <a:chExt cx="10408499" cy="5362150"/>
            </a:xfrm>
          </p:grpSpPr>
          <p:sp>
            <p:nvSpPr>
              <p:cNvPr id="601" name="Google Shape;601;p32"/>
              <p:cNvSpPr/>
              <p:nvPr/>
            </p:nvSpPr>
            <p:spPr>
              <a:xfrm>
                <a:off x="8138725" y="-111325"/>
                <a:ext cx="1080250" cy="3643550"/>
              </a:xfrm>
              <a:custGeom>
                <a:rect b="b" l="l" r="r" t="t"/>
                <a:pathLst>
                  <a:path extrusionOk="0" h="145742" w="43210">
                    <a:moveTo>
                      <a:pt x="43210" y="145742"/>
                    </a:moveTo>
                    <a:lnTo>
                      <a:pt x="19027" y="121559"/>
                    </a:lnTo>
                    <a:lnTo>
                      <a:pt x="19027" y="73316"/>
                    </a:lnTo>
                    <a:lnTo>
                      <a:pt x="29523" y="62820"/>
                    </a:lnTo>
                    <a:lnTo>
                      <a:pt x="29523" y="27405"/>
                    </a:lnTo>
                    <a:lnTo>
                      <a:pt x="2117" y="0"/>
                    </a:lnTo>
                    <a:lnTo>
                      <a:pt x="0" y="2117"/>
                    </a:lnTo>
                  </a:path>
                </a:pathLst>
              </a:custGeom>
              <a:noFill/>
              <a:ln cap="flat" cmpd="sng" w="9525">
                <a:solidFill>
                  <a:schemeClr val="accent1"/>
                </a:solidFill>
                <a:prstDash val="solid"/>
                <a:round/>
                <a:headEnd len="med" w="med" type="none"/>
                <a:tailEnd len="med" w="med" type="none"/>
              </a:ln>
            </p:spPr>
          </p:sp>
          <p:sp>
            <p:nvSpPr>
              <p:cNvPr id="602" name="Google Shape;602;p32"/>
              <p:cNvSpPr/>
              <p:nvPr/>
            </p:nvSpPr>
            <p:spPr>
              <a:xfrm>
                <a:off x="340625" y="2654525"/>
                <a:ext cx="340625" cy="2596300"/>
              </a:xfrm>
              <a:custGeom>
                <a:rect b="b" l="l" r="r" t="t"/>
                <a:pathLst>
                  <a:path extrusionOk="0" h="103852" w="13625">
                    <a:moveTo>
                      <a:pt x="13625" y="103852"/>
                    </a:moveTo>
                    <a:lnTo>
                      <a:pt x="13625" y="82738"/>
                    </a:lnTo>
                    <a:lnTo>
                      <a:pt x="0" y="69112"/>
                    </a:lnTo>
                    <a:lnTo>
                      <a:pt x="0" y="0"/>
                    </a:lnTo>
                  </a:path>
                </a:pathLst>
              </a:custGeom>
              <a:noFill/>
              <a:ln cap="flat" cmpd="sng" w="9525">
                <a:solidFill>
                  <a:schemeClr val="accent1"/>
                </a:solidFill>
                <a:prstDash val="solid"/>
                <a:round/>
                <a:headEnd len="med" w="med" type="none"/>
                <a:tailEnd len="med" w="med" type="none"/>
              </a:ln>
            </p:spPr>
          </p:sp>
          <p:grpSp>
            <p:nvGrpSpPr>
              <p:cNvPr id="603" name="Google Shape;603;p32"/>
              <p:cNvGrpSpPr/>
              <p:nvPr/>
            </p:nvGrpSpPr>
            <p:grpSpPr>
              <a:xfrm>
                <a:off x="-1189524" y="3454365"/>
                <a:ext cx="1530153" cy="273510"/>
                <a:chOff x="-6675" y="2881558"/>
                <a:chExt cx="9140700" cy="2059567"/>
              </a:xfrm>
            </p:grpSpPr>
            <p:cxnSp>
              <p:nvCxnSpPr>
                <p:cNvPr id="604" name="Google Shape;604;p32"/>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05" name="Google Shape;605;p32"/>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06" name="Google Shape;606;p32"/>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07" name="Google Shape;607;p32"/>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08" name="Google Shape;608;p32"/>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grpSp>
          <p:nvGrpSpPr>
            <p:cNvPr id="609" name="Google Shape;609;p32"/>
            <p:cNvGrpSpPr/>
            <p:nvPr/>
          </p:nvGrpSpPr>
          <p:grpSpPr>
            <a:xfrm rot="5400000">
              <a:off x="2331732" y="4765921"/>
              <a:ext cx="493321" cy="357312"/>
              <a:chOff x="1722354" y="229144"/>
              <a:chExt cx="1748744" cy="1266614"/>
            </a:xfrm>
          </p:grpSpPr>
          <p:sp>
            <p:nvSpPr>
              <p:cNvPr id="610" name="Google Shape;610;p32"/>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32"/>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0_1">
    <p:spTree>
      <p:nvGrpSpPr>
        <p:cNvPr id="612" name="Shape 612"/>
        <p:cNvGrpSpPr/>
        <p:nvPr/>
      </p:nvGrpSpPr>
      <p:grpSpPr>
        <a:xfrm>
          <a:off x="0" y="0"/>
          <a:ext cx="0" cy="0"/>
          <a:chOff x="0" y="0"/>
          <a:chExt cx="0" cy="0"/>
        </a:xfrm>
      </p:grpSpPr>
      <p:sp>
        <p:nvSpPr>
          <p:cNvPr id="613" name="Google Shape;613;p33"/>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614" name="Google Shape;614;p33"/>
          <p:cNvGrpSpPr/>
          <p:nvPr/>
        </p:nvGrpSpPr>
        <p:grpSpPr>
          <a:xfrm>
            <a:off x="-116589" y="2639527"/>
            <a:ext cx="8996156" cy="1843388"/>
            <a:chOff x="-116589" y="2639527"/>
            <a:chExt cx="8996156" cy="1843388"/>
          </a:xfrm>
        </p:grpSpPr>
        <p:sp>
          <p:nvSpPr>
            <p:cNvPr id="615" name="Google Shape;615;p33"/>
            <p:cNvSpPr/>
            <p:nvPr/>
          </p:nvSpPr>
          <p:spPr>
            <a:xfrm flipH="1" rot="-5400000">
              <a:off x="399500" y="4223860"/>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33"/>
            <p:cNvSpPr/>
            <p:nvPr/>
          </p:nvSpPr>
          <p:spPr>
            <a:xfrm flipH="1" rot="-5400000">
              <a:off x="99350" y="4050135"/>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17" name="Google Shape;617;p33"/>
            <p:cNvGrpSpPr/>
            <p:nvPr/>
          </p:nvGrpSpPr>
          <p:grpSpPr>
            <a:xfrm flipH="1" rot="10800000">
              <a:off x="8672677" y="2639527"/>
              <a:ext cx="206891" cy="766144"/>
              <a:chOff x="8650702" y="3525402"/>
              <a:chExt cx="206891" cy="766144"/>
            </a:xfrm>
          </p:grpSpPr>
          <p:sp>
            <p:nvSpPr>
              <p:cNvPr id="618" name="Google Shape;618;p33"/>
              <p:cNvSpPr/>
              <p:nvPr/>
            </p:nvSpPr>
            <p:spPr>
              <a:xfrm rot="10800000">
                <a:off x="8650702" y="3525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33"/>
              <p:cNvSpPr/>
              <p:nvPr/>
            </p:nvSpPr>
            <p:spPr>
              <a:xfrm rot="10800000">
                <a:off x="8814477" y="38165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20" name="Google Shape;620;p33"/>
          <p:cNvGrpSpPr/>
          <p:nvPr/>
        </p:nvGrpSpPr>
        <p:grpSpPr>
          <a:xfrm>
            <a:off x="2729174" y="3358511"/>
            <a:ext cx="6150396" cy="1485586"/>
            <a:chOff x="2729174" y="3358511"/>
            <a:chExt cx="6150396" cy="1485586"/>
          </a:xfrm>
        </p:grpSpPr>
        <p:sp>
          <p:nvSpPr>
            <p:cNvPr id="621" name="Google Shape;621;p33"/>
            <p:cNvSpPr/>
            <p:nvPr/>
          </p:nvSpPr>
          <p:spPr>
            <a:xfrm flipH="1" rot="5400000">
              <a:off x="2929586" y="4603629"/>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33"/>
            <p:cNvSpPr/>
            <p:nvPr/>
          </p:nvSpPr>
          <p:spPr>
            <a:xfrm flipH="1" rot="10800000">
              <a:off x="8839514" y="335851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23" name="Google Shape;623;p33"/>
          <p:cNvGrpSpPr/>
          <p:nvPr/>
        </p:nvGrpSpPr>
        <p:grpSpPr>
          <a:xfrm>
            <a:off x="-1381309" y="-1875175"/>
            <a:ext cx="10981145" cy="7138447"/>
            <a:chOff x="-1381309" y="-1875175"/>
            <a:chExt cx="10981145" cy="7138447"/>
          </a:xfrm>
        </p:grpSpPr>
        <p:sp>
          <p:nvSpPr>
            <p:cNvPr id="624" name="Google Shape;624;p33"/>
            <p:cNvSpPr/>
            <p:nvPr/>
          </p:nvSpPr>
          <p:spPr>
            <a:xfrm flipH="1" rot="10800000">
              <a:off x="-1381309" y="4693337"/>
              <a:ext cx="3801167" cy="569934"/>
            </a:xfrm>
            <a:custGeom>
              <a:rect b="b" l="l" r="r" t="t"/>
              <a:pathLst>
                <a:path extrusionOk="0" h="19530" w="130255">
                  <a:moveTo>
                    <a:pt x="0" y="0"/>
                  </a:moveTo>
                  <a:lnTo>
                    <a:pt x="19531" y="19530"/>
                  </a:lnTo>
                  <a:lnTo>
                    <a:pt x="93650" y="19530"/>
                  </a:lnTo>
                  <a:lnTo>
                    <a:pt x="102323" y="10857"/>
                  </a:lnTo>
                  <a:lnTo>
                    <a:pt x="121066" y="10857"/>
                  </a:lnTo>
                  <a:lnTo>
                    <a:pt x="130255" y="1668"/>
                  </a:lnTo>
                </a:path>
              </a:pathLst>
            </a:custGeom>
            <a:noFill/>
            <a:ln cap="flat" cmpd="sng" w="9525">
              <a:solidFill>
                <a:schemeClr val="accent1"/>
              </a:solidFill>
              <a:prstDash val="solid"/>
              <a:round/>
              <a:headEnd len="med" w="med" type="none"/>
              <a:tailEnd len="med" w="med" type="none"/>
            </a:ln>
          </p:spPr>
        </p:sp>
        <p:grpSp>
          <p:nvGrpSpPr>
            <p:cNvPr id="625" name="Google Shape;625;p33"/>
            <p:cNvGrpSpPr/>
            <p:nvPr/>
          </p:nvGrpSpPr>
          <p:grpSpPr>
            <a:xfrm>
              <a:off x="8229051" y="-1875175"/>
              <a:ext cx="1370785" cy="4060574"/>
              <a:chOff x="8229051" y="-1875175"/>
              <a:chExt cx="1370785" cy="4060574"/>
            </a:xfrm>
          </p:grpSpPr>
          <p:grpSp>
            <p:nvGrpSpPr>
              <p:cNvPr id="626" name="Google Shape;626;p33"/>
              <p:cNvGrpSpPr/>
              <p:nvPr/>
            </p:nvGrpSpPr>
            <p:grpSpPr>
              <a:xfrm>
                <a:off x="8229051" y="-1875175"/>
                <a:ext cx="914953" cy="4060574"/>
                <a:chOff x="8229051" y="-1875175"/>
                <a:chExt cx="914953" cy="4060574"/>
              </a:xfrm>
            </p:grpSpPr>
            <p:grpSp>
              <p:nvGrpSpPr>
                <p:cNvPr id="627" name="Google Shape;627;p33"/>
                <p:cNvGrpSpPr/>
                <p:nvPr/>
              </p:nvGrpSpPr>
              <p:grpSpPr>
                <a:xfrm rot="-5400000">
                  <a:off x="8480363" y="1760083"/>
                  <a:ext cx="493321" cy="357312"/>
                  <a:chOff x="1722354" y="229144"/>
                  <a:chExt cx="1748744" cy="1266614"/>
                </a:xfrm>
              </p:grpSpPr>
              <p:sp>
                <p:nvSpPr>
                  <p:cNvPr id="628" name="Google Shape;628;p33"/>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33"/>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30" name="Google Shape;630;p33"/>
                <p:cNvSpPr/>
                <p:nvPr/>
              </p:nvSpPr>
              <p:spPr>
                <a:xfrm>
                  <a:off x="8229051" y="-1875175"/>
                  <a:ext cx="914953" cy="3799205"/>
                </a:xfrm>
                <a:custGeom>
                  <a:rect b="b" l="l" r="r" t="t"/>
                  <a:pathLst>
                    <a:path extrusionOk="0" h="96592" w="23262">
                      <a:moveTo>
                        <a:pt x="0" y="0"/>
                      </a:moveTo>
                      <a:lnTo>
                        <a:pt x="18318" y="18318"/>
                      </a:lnTo>
                      <a:lnTo>
                        <a:pt x="18318" y="58471"/>
                      </a:lnTo>
                      <a:lnTo>
                        <a:pt x="10373" y="66417"/>
                      </a:lnTo>
                      <a:lnTo>
                        <a:pt x="10373" y="83703"/>
                      </a:lnTo>
                      <a:lnTo>
                        <a:pt x="23262" y="96592"/>
                      </a:lnTo>
                    </a:path>
                  </a:pathLst>
                </a:custGeom>
                <a:noFill/>
                <a:ln cap="flat" cmpd="sng" w="9525">
                  <a:solidFill>
                    <a:schemeClr val="accent1"/>
                  </a:solidFill>
                  <a:prstDash val="solid"/>
                  <a:round/>
                  <a:headEnd len="med" w="med" type="none"/>
                  <a:tailEnd len="med" w="med" type="none"/>
                </a:ln>
              </p:spPr>
            </p:sp>
          </p:grpSp>
          <p:grpSp>
            <p:nvGrpSpPr>
              <p:cNvPr id="631" name="Google Shape;631;p33"/>
              <p:cNvGrpSpPr/>
              <p:nvPr/>
            </p:nvGrpSpPr>
            <p:grpSpPr>
              <a:xfrm rot="10800000">
                <a:off x="8634578" y="861419"/>
                <a:ext cx="965258" cy="273510"/>
                <a:chOff x="-6675" y="2881558"/>
                <a:chExt cx="9140700" cy="2059567"/>
              </a:xfrm>
            </p:grpSpPr>
            <p:cxnSp>
              <p:nvCxnSpPr>
                <p:cNvPr id="632" name="Google Shape;632;p33"/>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33" name="Google Shape;633;p33"/>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34" name="Google Shape;634;p33"/>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35" name="Google Shape;635;p33"/>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36" name="Google Shape;636;p33"/>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grpSp>
      <p:sp>
        <p:nvSpPr>
          <p:cNvPr id="637" name="Google Shape;637;p33"/>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_1">
    <p:spTree>
      <p:nvGrpSpPr>
        <p:cNvPr id="638" name="Shape 638"/>
        <p:cNvGrpSpPr/>
        <p:nvPr/>
      </p:nvGrpSpPr>
      <p:grpSpPr>
        <a:xfrm>
          <a:off x="0" y="0"/>
          <a:ext cx="0" cy="0"/>
          <a:chOff x="0" y="0"/>
          <a:chExt cx="0" cy="0"/>
        </a:xfrm>
      </p:grpSpPr>
      <p:sp>
        <p:nvSpPr>
          <p:cNvPr id="639" name="Google Shape;639;p34"/>
          <p:cNvSpPr txBox="1"/>
          <p:nvPr>
            <p:ph type="title"/>
          </p:nvPr>
        </p:nvSpPr>
        <p:spPr>
          <a:xfrm>
            <a:off x="1098475" y="834600"/>
            <a:ext cx="4448100" cy="970500"/>
          </a:xfrm>
          <a:prstGeom prst="rect">
            <a:avLst/>
          </a:prstGeom>
        </p:spPr>
        <p:txBody>
          <a:bodyPr anchorCtr="0" anchor="b" bIns="91425" lIns="91425" spcFirstLastPara="1" rIns="91425" wrap="square" tIns="91425">
            <a:noAutofit/>
          </a:bodyPr>
          <a:lstStyle>
            <a:lvl1pPr lvl="0" rtl="0">
              <a:spcBef>
                <a:spcPts val="0"/>
              </a:spcBef>
              <a:spcAft>
                <a:spcPts val="0"/>
              </a:spcAft>
              <a:buSzPts val="2600"/>
              <a:buNone/>
              <a:defRPr sz="45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40" name="Google Shape;640;p34"/>
          <p:cNvSpPr txBox="1"/>
          <p:nvPr>
            <p:ph idx="1" type="subTitle"/>
          </p:nvPr>
        </p:nvSpPr>
        <p:spPr>
          <a:xfrm>
            <a:off x="1098425" y="1805100"/>
            <a:ext cx="4448100" cy="1058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sz="1600"/>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641" name="Google Shape;641;p34"/>
          <p:cNvSpPr txBox="1"/>
          <p:nvPr/>
        </p:nvSpPr>
        <p:spPr>
          <a:xfrm>
            <a:off x="1098425" y="3459550"/>
            <a:ext cx="4945800" cy="5562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b="1" lang="el" sz="1200">
                <a:solidFill>
                  <a:schemeClr val="dk1"/>
                </a:solidFill>
                <a:latin typeface="Hanken Grotesk"/>
                <a:ea typeface="Hanken Grotesk"/>
                <a:cs typeface="Hanken Grotesk"/>
                <a:sym typeface="Hanken Grotesk"/>
              </a:rPr>
              <a:t>CREDITS:</a:t>
            </a:r>
            <a:r>
              <a:rPr lang="el" sz="1200">
                <a:solidFill>
                  <a:schemeClr val="dk1"/>
                </a:solidFill>
                <a:latin typeface="Hanken Grotesk"/>
                <a:ea typeface="Hanken Grotesk"/>
                <a:cs typeface="Hanken Grotesk"/>
                <a:sym typeface="Hanken Grotesk"/>
              </a:rPr>
              <a:t> This presentation template was created by </a:t>
            </a:r>
            <a:r>
              <a:rPr b="1" lang="el" sz="1200" u="sng">
                <a:solidFill>
                  <a:schemeClr val="dk1"/>
                </a:solidFill>
                <a:latin typeface="Hanken Grotesk"/>
                <a:ea typeface="Hanken Grotesk"/>
                <a:cs typeface="Hanken Grotesk"/>
                <a:sym typeface="Hanken Grotesk"/>
                <a:hlinkClick r:id="rId2">
                  <a:extLst>
                    <a:ext uri="{A12FA001-AC4F-418D-AE19-62706E023703}">
                      <ahyp:hlinkClr val="tx"/>
                    </a:ext>
                  </a:extLst>
                </a:hlinkClick>
              </a:rPr>
              <a:t>Slidesgo</a:t>
            </a:r>
            <a:r>
              <a:rPr lang="el" sz="1200">
                <a:solidFill>
                  <a:schemeClr val="dk1"/>
                </a:solidFill>
                <a:latin typeface="Hanken Grotesk"/>
                <a:ea typeface="Hanken Grotesk"/>
                <a:cs typeface="Hanken Grotesk"/>
                <a:sym typeface="Hanken Grotesk"/>
              </a:rPr>
              <a:t>, and includes icons by </a:t>
            </a:r>
            <a:r>
              <a:rPr b="1" lang="el" sz="1200" u="sng">
                <a:solidFill>
                  <a:schemeClr val="dk1"/>
                </a:solidFill>
                <a:latin typeface="Hanken Grotesk"/>
                <a:ea typeface="Hanken Grotesk"/>
                <a:cs typeface="Hanken Grotesk"/>
                <a:sym typeface="Hanken Grotesk"/>
                <a:hlinkClick r:id="rId3">
                  <a:extLst>
                    <a:ext uri="{A12FA001-AC4F-418D-AE19-62706E023703}">
                      <ahyp:hlinkClr val="tx"/>
                    </a:ext>
                  </a:extLst>
                </a:hlinkClick>
              </a:rPr>
              <a:t>Flaticon</a:t>
            </a:r>
            <a:r>
              <a:rPr lang="el" sz="1200">
                <a:solidFill>
                  <a:schemeClr val="dk1"/>
                </a:solidFill>
                <a:latin typeface="Hanken Grotesk"/>
                <a:ea typeface="Hanken Grotesk"/>
                <a:cs typeface="Hanken Grotesk"/>
                <a:sym typeface="Hanken Grotesk"/>
              </a:rPr>
              <a:t>, and infographics &amp; images by </a:t>
            </a:r>
            <a:r>
              <a:rPr b="1" lang="el" sz="1200" u="sng">
                <a:solidFill>
                  <a:schemeClr val="dk1"/>
                </a:solidFill>
                <a:latin typeface="Hanken Grotesk"/>
                <a:ea typeface="Hanken Grotesk"/>
                <a:cs typeface="Hanken Grotesk"/>
                <a:sym typeface="Hanken Grotesk"/>
                <a:hlinkClick r:id="rId4">
                  <a:extLst>
                    <a:ext uri="{A12FA001-AC4F-418D-AE19-62706E023703}">
                      <ahyp:hlinkClr val="tx"/>
                    </a:ext>
                  </a:extLst>
                </a:hlinkClick>
              </a:rPr>
              <a:t>Freepik</a:t>
            </a:r>
            <a:r>
              <a:rPr lang="el" sz="1200" u="sng">
                <a:solidFill>
                  <a:schemeClr val="dk1"/>
                </a:solidFill>
                <a:latin typeface="Hanken Grotesk"/>
                <a:ea typeface="Hanken Grotesk"/>
                <a:cs typeface="Hanken Grotesk"/>
                <a:sym typeface="Hanken Grotesk"/>
              </a:rPr>
              <a:t> </a:t>
            </a:r>
            <a:endParaRPr b="1" sz="1200" u="sng">
              <a:solidFill>
                <a:schemeClr val="dk1"/>
              </a:solidFill>
              <a:latin typeface="Hanken Grotesk"/>
              <a:ea typeface="Hanken Grotesk"/>
              <a:cs typeface="Hanken Grotesk"/>
              <a:sym typeface="Hanken Grotesk"/>
            </a:endParaRPr>
          </a:p>
        </p:txBody>
      </p:sp>
      <p:sp>
        <p:nvSpPr>
          <p:cNvPr id="642" name="Google Shape;642;p34"/>
          <p:cNvSpPr/>
          <p:nvPr/>
        </p:nvSpPr>
        <p:spPr>
          <a:xfrm rot="5400000">
            <a:off x="8249111" y="175373"/>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43" name="Google Shape;643;p34"/>
          <p:cNvGrpSpPr/>
          <p:nvPr/>
        </p:nvGrpSpPr>
        <p:grpSpPr>
          <a:xfrm>
            <a:off x="-563925" y="0"/>
            <a:ext cx="7843827" cy="1111343"/>
            <a:chOff x="-563925" y="0"/>
            <a:chExt cx="7843827" cy="1111343"/>
          </a:xfrm>
        </p:grpSpPr>
        <p:grpSp>
          <p:nvGrpSpPr>
            <p:cNvPr id="644" name="Google Shape;644;p34"/>
            <p:cNvGrpSpPr/>
            <p:nvPr/>
          </p:nvGrpSpPr>
          <p:grpSpPr>
            <a:xfrm rot="5400000">
              <a:off x="6576232" y="-80607"/>
              <a:ext cx="247278" cy="1160062"/>
              <a:chOff x="1463894" y="1434556"/>
              <a:chExt cx="247278" cy="1160062"/>
            </a:xfrm>
          </p:grpSpPr>
          <p:sp>
            <p:nvSpPr>
              <p:cNvPr id="645" name="Google Shape;645;p34"/>
              <p:cNvSpPr/>
              <p:nvPr/>
            </p:nvSpPr>
            <p:spPr>
              <a:xfrm>
                <a:off x="1463894" y="2119623"/>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p34"/>
              <p:cNvSpPr/>
              <p:nvPr/>
            </p:nvSpPr>
            <p:spPr>
              <a:xfrm rot="10800000">
                <a:off x="1636072" y="1434556"/>
                <a:ext cx="75100" cy="827502"/>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7" name="Google Shape;647;p34"/>
            <p:cNvGrpSpPr/>
            <p:nvPr/>
          </p:nvGrpSpPr>
          <p:grpSpPr>
            <a:xfrm>
              <a:off x="-563925" y="0"/>
              <a:ext cx="1111343" cy="1111343"/>
              <a:chOff x="8307725" y="278700"/>
              <a:chExt cx="1111343" cy="1111343"/>
            </a:xfrm>
          </p:grpSpPr>
          <p:sp>
            <p:nvSpPr>
              <p:cNvPr id="648" name="Google Shape;648;p34"/>
              <p:cNvSpPr/>
              <p:nvPr/>
            </p:nvSpPr>
            <p:spPr>
              <a:xfrm>
                <a:off x="8307725" y="278700"/>
                <a:ext cx="1111343" cy="1111343"/>
              </a:xfrm>
              <a:custGeom>
                <a:rect b="b" l="l" r="r" t="t"/>
                <a:pathLst>
                  <a:path extrusionOk="0" fill="none" h="17396" w="17396">
                    <a:moveTo>
                      <a:pt x="8698" y="1"/>
                    </a:moveTo>
                    <a:cubicBezTo>
                      <a:pt x="13503" y="1"/>
                      <a:pt x="17395" y="3893"/>
                      <a:pt x="17395" y="8698"/>
                    </a:cubicBezTo>
                    <a:cubicBezTo>
                      <a:pt x="17395" y="13496"/>
                      <a:pt x="13503" y="17396"/>
                      <a:pt x="8698" y="17396"/>
                    </a:cubicBezTo>
                    <a:cubicBezTo>
                      <a:pt x="3900" y="17396"/>
                      <a:pt x="1" y="13496"/>
                      <a:pt x="1" y="8698"/>
                    </a:cubicBezTo>
                    <a:cubicBezTo>
                      <a:pt x="1" y="3893"/>
                      <a:pt x="3900" y="1"/>
                      <a:pt x="8698" y="1"/>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34"/>
              <p:cNvSpPr/>
              <p:nvPr/>
            </p:nvSpPr>
            <p:spPr>
              <a:xfrm>
                <a:off x="8481362" y="452337"/>
                <a:ext cx="764065" cy="762212"/>
              </a:xfrm>
              <a:custGeom>
                <a:rect b="b" l="l" r="r" t="t"/>
                <a:pathLst>
                  <a:path extrusionOk="0" fill="none" h="11931" w="11960">
                    <a:moveTo>
                      <a:pt x="5980" y="1"/>
                    </a:moveTo>
                    <a:cubicBezTo>
                      <a:pt x="9271" y="1"/>
                      <a:pt x="11960" y="2653"/>
                      <a:pt x="11960" y="5980"/>
                    </a:cubicBezTo>
                    <a:cubicBezTo>
                      <a:pt x="11960" y="9271"/>
                      <a:pt x="9271" y="11931"/>
                      <a:pt x="5980" y="11931"/>
                    </a:cubicBezTo>
                    <a:cubicBezTo>
                      <a:pt x="2690" y="11931"/>
                      <a:pt x="1" y="9271"/>
                      <a:pt x="1" y="5980"/>
                    </a:cubicBezTo>
                    <a:cubicBezTo>
                      <a:pt x="1" y="2653"/>
                      <a:pt x="2690" y="1"/>
                      <a:pt x="5980" y="1"/>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9">
    <p:spTree>
      <p:nvGrpSpPr>
        <p:cNvPr id="650" name="Shape 650"/>
        <p:cNvGrpSpPr/>
        <p:nvPr/>
      </p:nvGrpSpPr>
      <p:grpSpPr>
        <a:xfrm>
          <a:off x="0" y="0"/>
          <a:ext cx="0" cy="0"/>
          <a:chOff x="0" y="0"/>
          <a:chExt cx="0" cy="0"/>
        </a:xfrm>
      </p:grpSpPr>
      <p:grpSp>
        <p:nvGrpSpPr>
          <p:cNvPr id="651" name="Google Shape;651;p35"/>
          <p:cNvGrpSpPr/>
          <p:nvPr/>
        </p:nvGrpSpPr>
        <p:grpSpPr>
          <a:xfrm>
            <a:off x="247028" y="2099252"/>
            <a:ext cx="8667366" cy="1707744"/>
            <a:chOff x="247028" y="2099252"/>
            <a:chExt cx="8667366" cy="1707744"/>
          </a:xfrm>
        </p:grpSpPr>
        <p:sp>
          <p:nvSpPr>
            <p:cNvPr id="652" name="Google Shape;652;p35"/>
            <p:cNvSpPr/>
            <p:nvPr/>
          </p:nvSpPr>
          <p:spPr>
            <a:xfrm flipH="1" rot="10800000">
              <a:off x="410803" y="20992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35"/>
            <p:cNvSpPr/>
            <p:nvPr/>
          </p:nvSpPr>
          <p:spPr>
            <a:xfrm flipH="1" rot="10800000">
              <a:off x="247028" y="2390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54" name="Google Shape;654;p35"/>
            <p:cNvGrpSpPr/>
            <p:nvPr/>
          </p:nvGrpSpPr>
          <p:grpSpPr>
            <a:xfrm flipH="1">
              <a:off x="8707503" y="3040852"/>
              <a:ext cx="206891" cy="766144"/>
              <a:chOff x="8650702" y="3525402"/>
              <a:chExt cx="206891" cy="766144"/>
            </a:xfrm>
          </p:grpSpPr>
          <p:sp>
            <p:nvSpPr>
              <p:cNvPr id="655" name="Google Shape;655;p35"/>
              <p:cNvSpPr/>
              <p:nvPr/>
            </p:nvSpPr>
            <p:spPr>
              <a:xfrm rot="10800000">
                <a:off x="8650702" y="3525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35"/>
              <p:cNvSpPr/>
              <p:nvPr/>
            </p:nvSpPr>
            <p:spPr>
              <a:xfrm rot="10800000">
                <a:off x="8814477" y="38165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57" name="Google Shape;657;p35"/>
          <p:cNvGrpSpPr/>
          <p:nvPr/>
        </p:nvGrpSpPr>
        <p:grpSpPr>
          <a:xfrm>
            <a:off x="-796767" y="-1090158"/>
            <a:ext cx="11445399" cy="6549695"/>
            <a:chOff x="-796767" y="-1090158"/>
            <a:chExt cx="11445399" cy="6549695"/>
          </a:xfrm>
        </p:grpSpPr>
        <p:sp>
          <p:nvSpPr>
            <p:cNvPr id="658" name="Google Shape;658;p35"/>
            <p:cNvSpPr/>
            <p:nvPr/>
          </p:nvSpPr>
          <p:spPr>
            <a:xfrm flipH="1" rot="5400000">
              <a:off x="-365574" y="-1521350"/>
              <a:ext cx="1470082" cy="2332467"/>
            </a:xfrm>
            <a:custGeom>
              <a:rect b="b" l="l" r="r" t="t"/>
              <a:pathLst>
                <a:path extrusionOk="0" h="132226" w="83338">
                  <a:moveTo>
                    <a:pt x="0" y="0"/>
                  </a:moveTo>
                  <a:lnTo>
                    <a:pt x="0" y="30327"/>
                  </a:lnTo>
                  <a:lnTo>
                    <a:pt x="43914" y="74240"/>
                  </a:lnTo>
                  <a:lnTo>
                    <a:pt x="43914" y="105053"/>
                  </a:lnTo>
                  <a:lnTo>
                    <a:pt x="83338" y="127814"/>
                  </a:lnTo>
                  <a:lnTo>
                    <a:pt x="80791" y="132226"/>
                  </a:lnTo>
                </a:path>
              </a:pathLst>
            </a:custGeom>
            <a:noFill/>
            <a:ln cap="flat" cmpd="sng" w="9525">
              <a:solidFill>
                <a:schemeClr val="accent1"/>
              </a:solidFill>
              <a:prstDash val="solid"/>
              <a:round/>
              <a:headEnd len="med" w="med" type="none"/>
              <a:tailEnd len="med" w="med" type="none"/>
            </a:ln>
          </p:spPr>
        </p:sp>
        <p:grpSp>
          <p:nvGrpSpPr>
            <p:cNvPr id="659" name="Google Shape;659;p35"/>
            <p:cNvGrpSpPr/>
            <p:nvPr/>
          </p:nvGrpSpPr>
          <p:grpSpPr>
            <a:xfrm rot="10800000">
              <a:off x="11" y="108546"/>
              <a:ext cx="493321" cy="357312"/>
              <a:chOff x="1722354" y="229144"/>
              <a:chExt cx="1748744" cy="1266614"/>
            </a:xfrm>
          </p:grpSpPr>
          <p:sp>
            <p:nvSpPr>
              <p:cNvPr id="660" name="Google Shape;660;p35"/>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35"/>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2" name="Google Shape;662;p35"/>
            <p:cNvSpPr/>
            <p:nvPr/>
          </p:nvSpPr>
          <p:spPr>
            <a:xfrm flipH="1" rot="-5400000">
              <a:off x="8788045" y="3598950"/>
              <a:ext cx="870400" cy="2850775"/>
            </a:xfrm>
            <a:custGeom>
              <a:rect b="b" l="l" r="r" t="t"/>
              <a:pathLst>
                <a:path extrusionOk="0" h="114031" w="34816">
                  <a:moveTo>
                    <a:pt x="18318" y="0"/>
                  </a:moveTo>
                  <a:lnTo>
                    <a:pt x="18318" y="9948"/>
                  </a:lnTo>
                  <a:lnTo>
                    <a:pt x="0" y="28265"/>
                  </a:lnTo>
                  <a:lnTo>
                    <a:pt x="0" y="48039"/>
                  </a:lnTo>
                  <a:lnTo>
                    <a:pt x="10736" y="58775"/>
                  </a:lnTo>
                  <a:lnTo>
                    <a:pt x="34816" y="58775"/>
                  </a:lnTo>
                  <a:lnTo>
                    <a:pt x="34816" y="114031"/>
                  </a:lnTo>
                </a:path>
              </a:pathLst>
            </a:custGeom>
            <a:noFill/>
            <a:ln cap="flat" cmpd="sng" w="9525">
              <a:solidFill>
                <a:schemeClr val="accent1"/>
              </a:solidFill>
              <a:prstDash val="solid"/>
              <a:round/>
              <a:headEnd len="med" w="med" type="none"/>
              <a:tailEnd len="med" w="med" type="none"/>
            </a:ln>
          </p:spPr>
        </p:sp>
        <p:grpSp>
          <p:nvGrpSpPr>
            <p:cNvPr id="663" name="Google Shape;663;p35"/>
            <p:cNvGrpSpPr/>
            <p:nvPr/>
          </p:nvGrpSpPr>
          <p:grpSpPr>
            <a:xfrm flipH="1" rot="-5400000">
              <a:off x="8489086" y="4163846"/>
              <a:ext cx="493321" cy="357312"/>
              <a:chOff x="1722354" y="229144"/>
              <a:chExt cx="1748744" cy="1266614"/>
            </a:xfrm>
          </p:grpSpPr>
          <p:sp>
            <p:nvSpPr>
              <p:cNvPr id="664" name="Google Shape;664;p35"/>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35"/>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66" name="Google Shape;666;p35"/>
            <p:cNvGrpSpPr/>
            <p:nvPr/>
          </p:nvGrpSpPr>
          <p:grpSpPr>
            <a:xfrm flipH="1" rot="5400000">
              <a:off x="765337" y="-239460"/>
              <a:ext cx="965258" cy="273510"/>
              <a:chOff x="-6675" y="2881558"/>
              <a:chExt cx="9140700" cy="2059567"/>
            </a:xfrm>
          </p:grpSpPr>
          <p:cxnSp>
            <p:nvCxnSpPr>
              <p:cNvPr id="667" name="Google Shape;667;p35"/>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68" name="Google Shape;668;p35"/>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69" name="Google Shape;669;p35"/>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70" name="Google Shape;670;p35"/>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71" name="Google Shape;671;p35"/>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grpSp>
      <p:grpSp>
        <p:nvGrpSpPr>
          <p:cNvPr id="672" name="Google Shape;672;p35"/>
          <p:cNvGrpSpPr/>
          <p:nvPr/>
        </p:nvGrpSpPr>
        <p:grpSpPr>
          <a:xfrm>
            <a:off x="248565" y="1658361"/>
            <a:ext cx="8665831" cy="946305"/>
            <a:chOff x="248565" y="1658361"/>
            <a:chExt cx="8665831" cy="946305"/>
          </a:xfrm>
        </p:grpSpPr>
        <p:sp>
          <p:nvSpPr>
            <p:cNvPr id="673" name="Google Shape;673;p35"/>
            <p:cNvSpPr/>
            <p:nvPr/>
          </p:nvSpPr>
          <p:spPr>
            <a:xfrm flipH="1" rot="10800000">
              <a:off x="248565" y="165836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4" name="Google Shape;674;p35"/>
            <p:cNvSpPr/>
            <p:nvPr/>
          </p:nvSpPr>
          <p:spPr>
            <a:xfrm flipH="1">
              <a:off x="8874340" y="216378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75" name="Google Shape;675;p35"/>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9_1">
    <p:spTree>
      <p:nvGrpSpPr>
        <p:cNvPr id="676" name="Shape 676"/>
        <p:cNvGrpSpPr/>
        <p:nvPr/>
      </p:nvGrpSpPr>
      <p:grpSpPr>
        <a:xfrm>
          <a:off x="0" y="0"/>
          <a:ext cx="0" cy="0"/>
          <a:chOff x="0" y="0"/>
          <a:chExt cx="0" cy="0"/>
        </a:xfrm>
      </p:grpSpPr>
      <p:grpSp>
        <p:nvGrpSpPr>
          <p:cNvPr id="677" name="Google Shape;677;p36"/>
          <p:cNvGrpSpPr/>
          <p:nvPr/>
        </p:nvGrpSpPr>
        <p:grpSpPr>
          <a:xfrm>
            <a:off x="248752" y="491529"/>
            <a:ext cx="8669349" cy="4596267"/>
            <a:chOff x="188277" y="445029"/>
            <a:chExt cx="8669349" cy="4596267"/>
          </a:xfrm>
        </p:grpSpPr>
        <p:sp>
          <p:nvSpPr>
            <p:cNvPr id="678" name="Google Shape;678;p36"/>
            <p:cNvSpPr/>
            <p:nvPr/>
          </p:nvSpPr>
          <p:spPr>
            <a:xfrm rot="10800000">
              <a:off x="8615635" y="684429"/>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p36"/>
            <p:cNvSpPr/>
            <p:nvPr/>
          </p:nvSpPr>
          <p:spPr>
            <a:xfrm rot="10800000">
              <a:off x="8814510" y="445029"/>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80" name="Google Shape;680;p36"/>
            <p:cNvGrpSpPr/>
            <p:nvPr/>
          </p:nvGrpSpPr>
          <p:grpSpPr>
            <a:xfrm>
              <a:off x="188277" y="4275152"/>
              <a:ext cx="206891" cy="766144"/>
              <a:chOff x="8650702" y="3525402"/>
              <a:chExt cx="206891" cy="766144"/>
            </a:xfrm>
          </p:grpSpPr>
          <p:sp>
            <p:nvSpPr>
              <p:cNvPr id="681" name="Google Shape;681;p36"/>
              <p:cNvSpPr/>
              <p:nvPr/>
            </p:nvSpPr>
            <p:spPr>
              <a:xfrm rot="10800000">
                <a:off x="8650702" y="352540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36"/>
              <p:cNvSpPr/>
              <p:nvPr/>
            </p:nvSpPr>
            <p:spPr>
              <a:xfrm rot="10800000">
                <a:off x="8814477" y="3816552"/>
                <a:ext cx="43116" cy="474994"/>
              </a:xfrm>
              <a:custGeom>
                <a:rect b="b" l="l" r="r" t="t"/>
                <a:pathLst>
                  <a:path extrusionOk="0" fill="none" h="8307" w="754">
                    <a:moveTo>
                      <a:pt x="391" y="8307"/>
                    </a:moveTo>
                    <a:lnTo>
                      <a:pt x="391" y="8307"/>
                    </a:lnTo>
                    <a:cubicBezTo>
                      <a:pt x="181" y="8307"/>
                      <a:pt x="0" y="8155"/>
                      <a:pt x="0" y="7944"/>
                    </a:cubicBezTo>
                    <a:lnTo>
                      <a:pt x="0" y="363"/>
                    </a:lnTo>
                    <a:cubicBezTo>
                      <a:pt x="0" y="182"/>
                      <a:pt x="181" y="1"/>
                      <a:pt x="391" y="1"/>
                    </a:cubicBezTo>
                    <a:lnTo>
                      <a:pt x="391" y="1"/>
                    </a:lnTo>
                    <a:cubicBezTo>
                      <a:pt x="573" y="1"/>
                      <a:pt x="754" y="182"/>
                      <a:pt x="754" y="363"/>
                    </a:cubicBezTo>
                    <a:lnTo>
                      <a:pt x="754" y="7944"/>
                    </a:lnTo>
                    <a:cubicBezTo>
                      <a:pt x="754" y="8155"/>
                      <a:pt x="573" y="8307"/>
                      <a:pt x="391" y="8307"/>
                    </a:cubicBezTo>
                    <a:close/>
                  </a:path>
                </a:pathLst>
              </a:custGeom>
              <a:noFill/>
              <a:ln cap="flat" cmpd="sng" w="9525">
                <a:solidFill>
                  <a:schemeClr val="accen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83" name="Google Shape;683;p36"/>
          <p:cNvGrpSpPr/>
          <p:nvPr/>
        </p:nvGrpSpPr>
        <p:grpSpPr>
          <a:xfrm>
            <a:off x="315625" y="1279781"/>
            <a:ext cx="8602485" cy="1562434"/>
            <a:chOff x="174750" y="1380581"/>
            <a:chExt cx="8602485" cy="1562434"/>
          </a:xfrm>
        </p:grpSpPr>
        <p:sp>
          <p:nvSpPr>
            <p:cNvPr id="684" name="Google Shape;684;p36"/>
            <p:cNvSpPr/>
            <p:nvPr/>
          </p:nvSpPr>
          <p:spPr>
            <a:xfrm rot="10800000">
              <a:off x="8737179" y="1380581"/>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36"/>
            <p:cNvSpPr/>
            <p:nvPr/>
          </p:nvSpPr>
          <p:spPr>
            <a:xfrm rot="10800000">
              <a:off x="174750" y="2502136"/>
              <a:ext cx="40056" cy="440880"/>
            </a:xfrm>
            <a:custGeom>
              <a:rect b="b" l="l" r="r" t="t"/>
              <a:pathLst>
                <a:path extrusionOk="0" h="12620" w="1146">
                  <a:moveTo>
                    <a:pt x="573" y="1"/>
                  </a:moveTo>
                  <a:cubicBezTo>
                    <a:pt x="240" y="1"/>
                    <a:pt x="1" y="240"/>
                    <a:pt x="1" y="573"/>
                  </a:cubicBezTo>
                  <a:lnTo>
                    <a:pt x="1" y="12046"/>
                  </a:lnTo>
                  <a:cubicBezTo>
                    <a:pt x="1" y="12351"/>
                    <a:pt x="240" y="12619"/>
                    <a:pt x="573" y="12619"/>
                  </a:cubicBezTo>
                  <a:cubicBezTo>
                    <a:pt x="878" y="12619"/>
                    <a:pt x="1146" y="12351"/>
                    <a:pt x="1146" y="12046"/>
                  </a:cubicBezTo>
                  <a:lnTo>
                    <a:pt x="1146" y="573"/>
                  </a:lnTo>
                  <a:cubicBezTo>
                    <a:pt x="1146" y="240"/>
                    <a:pt x="878" y="1"/>
                    <a:pt x="5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86" name="Google Shape;686;p36"/>
          <p:cNvGrpSpPr/>
          <p:nvPr/>
        </p:nvGrpSpPr>
        <p:grpSpPr>
          <a:xfrm>
            <a:off x="355673" y="-567309"/>
            <a:ext cx="8751502" cy="5946659"/>
            <a:chOff x="251623" y="-534009"/>
            <a:chExt cx="8751502" cy="5946659"/>
          </a:xfrm>
        </p:grpSpPr>
        <p:grpSp>
          <p:nvGrpSpPr>
            <p:cNvPr id="687" name="Google Shape;687;p36"/>
            <p:cNvGrpSpPr/>
            <p:nvPr/>
          </p:nvGrpSpPr>
          <p:grpSpPr>
            <a:xfrm rot="10800000">
              <a:off x="251623" y="3645746"/>
              <a:ext cx="493321" cy="357312"/>
              <a:chOff x="1722354" y="229144"/>
              <a:chExt cx="1748744" cy="1266614"/>
            </a:xfrm>
          </p:grpSpPr>
          <p:sp>
            <p:nvSpPr>
              <p:cNvPr id="688" name="Google Shape;688;p36"/>
              <p:cNvSpPr/>
              <p:nvPr/>
            </p:nvSpPr>
            <p:spPr>
              <a:xfrm rot="10800000">
                <a:off x="2239107" y="792406"/>
                <a:ext cx="1231990" cy="703352"/>
              </a:xfrm>
              <a:custGeom>
                <a:rect b="b" l="l" r="r" t="t"/>
                <a:pathLst>
                  <a:path extrusionOk="0" fill="none" h="2777" w="4864">
                    <a:moveTo>
                      <a:pt x="4863" y="2776"/>
                    </a:moveTo>
                    <a:lnTo>
                      <a:pt x="2051" y="0"/>
                    </a:lnTo>
                    <a:lnTo>
                      <a:pt x="0" y="0"/>
                    </a:lnTo>
                  </a:path>
                </a:pathLst>
              </a:custGeom>
              <a:noFill/>
              <a:ln cap="rnd"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36"/>
              <p:cNvSpPr/>
              <p:nvPr/>
            </p:nvSpPr>
            <p:spPr>
              <a:xfrm rot="10800000">
                <a:off x="1722354" y="229144"/>
                <a:ext cx="627506" cy="620727"/>
              </a:xfrm>
              <a:custGeom>
                <a:rect b="b" l="l" r="r" t="t"/>
                <a:pathLst>
                  <a:path extrusionOk="0" fill="none" h="2719" w="2748">
                    <a:moveTo>
                      <a:pt x="2748" y="1363"/>
                    </a:moveTo>
                    <a:cubicBezTo>
                      <a:pt x="2748" y="2117"/>
                      <a:pt x="2117" y="2718"/>
                      <a:pt x="1392" y="2718"/>
                    </a:cubicBezTo>
                    <a:cubicBezTo>
                      <a:pt x="638" y="2718"/>
                      <a:pt x="1" y="2117"/>
                      <a:pt x="1" y="1363"/>
                    </a:cubicBezTo>
                    <a:cubicBezTo>
                      <a:pt x="1" y="609"/>
                      <a:pt x="638" y="0"/>
                      <a:pt x="1392" y="0"/>
                    </a:cubicBezTo>
                    <a:cubicBezTo>
                      <a:pt x="2117" y="0"/>
                      <a:pt x="2748" y="609"/>
                      <a:pt x="2748" y="1363"/>
                    </a:cubicBezTo>
                    <a:close/>
                  </a:path>
                </a:pathLst>
              </a:custGeom>
              <a:noFill/>
              <a:ln cap="flat" cmpd="sng" w="9525">
                <a:solidFill>
                  <a:schemeClr val="lt1"/>
                </a:solidFill>
                <a:prstDash val="solid"/>
                <a:miter lim="7247"/>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0" name="Google Shape;690;p36"/>
            <p:cNvGrpSpPr/>
            <p:nvPr/>
          </p:nvGrpSpPr>
          <p:grpSpPr>
            <a:xfrm flipH="1" rot="5400000">
              <a:off x="7247712" y="-188135"/>
              <a:ext cx="965258" cy="273510"/>
              <a:chOff x="-6675" y="2881558"/>
              <a:chExt cx="9140700" cy="2059567"/>
            </a:xfrm>
          </p:grpSpPr>
          <p:cxnSp>
            <p:nvCxnSpPr>
              <p:cNvPr id="691" name="Google Shape;691;p36"/>
              <p:cNvCxnSpPr/>
              <p:nvPr/>
            </p:nvCxnSpPr>
            <p:spPr>
              <a:xfrm>
                <a:off x="-6675" y="2881558"/>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92" name="Google Shape;692;p36"/>
              <p:cNvCxnSpPr/>
              <p:nvPr/>
            </p:nvCxnSpPr>
            <p:spPr>
              <a:xfrm>
                <a:off x="-6675" y="3396450"/>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93" name="Google Shape;693;p36"/>
              <p:cNvCxnSpPr/>
              <p:nvPr/>
            </p:nvCxnSpPr>
            <p:spPr>
              <a:xfrm>
                <a:off x="-6675" y="3911342"/>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94" name="Google Shape;694;p36"/>
              <p:cNvCxnSpPr/>
              <p:nvPr/>
            </p:nvCxnSpPr>
            <p:spPr>
              <a:xfrm>
                <a:off x="-6675" y="4426233"/>
                <a:ext cx="9140700" cy="0"/>
              </a:xfrm>
              <a:prstGeom prst="straightConnector1">
                <a:avLst/>
              </a:prstGeom>
              <a:noFill/>
              <a:ln cap="flat" cmpd="sng" w="9525">
                <a:solidFill>
                  <a:schemeClr val="accent1"/>
                </a:solidFill>
                <a:prstDash val="solid"/>
                <a:round/>
                <a:headEnd len="med" w="med" type="none"/>
                <a:tailEnd len="med" w="med" type="none"/>
              </a:ln>
            </p:spPr>
          </p:cxnSp>
          <p:cxnSp>
            <p:nvCxnSpPr>
              <p:cNvPr id="695" name="Google Shape;695;p36"/>
              <p:cNvCxnSpPr/>
              <p:nvPr/>
            </p:nvCxnSpPr>
            <p:spPr>
              <a:xfrm>
                <a:off x="-6675" y="4941125"/>
                <a:ext cx="9140700" cy="0"/>
              </a:xfrm>
              <a:prstGeom prst="straightConnector1">
                <a:avLst/>
              </a:prstGeom>
              <a:noFill/>
              <a:ln cap="flat" cmpd="sng" w="9525">
                <a:solidFill>
                  <a:schemeClr val="accent1"/>
                </a:solidFill>
                <a:prstDash val="solid"/>
                <a:round/>
                <a:headEnd len="med" w="med" type="none"/>
                <a:tailEnd len="med" w="med" type="none"/>
              </a:ln>
            </p:spPr>
          </p:cxnSp>
        </p:grpSp>
        <p:sp>
          <p:nvSpPr>
            <p:cNvPr id="696" name="Google Shape;696;p36"/>
            <p:cNvSpPr/>
            <p:nvPr/>
          </p:nvSpPr>
          <p:spPr>
            <a:xfrm>
              <a:off x="5746750" y="-57000"/>
              <a:ext cx="3256375" cy="488250"/>
            </a:xfrm>
            <a:custGeom>
              <a:rect b="b" l="l" r="r" t="t"/>
              <a:pathLst>
                <a:path extrusionOk="0" h="19530" w="130255">
                  <a:moveTo>
                    <a:pt x="0" y="0"/>
                  </a:moveTo>
                  <a:lnTo>
                    <a:pt x="19531" y="19530"/>
                  </a:lnTo>
                  <a:lnTo>
                    <a:pt x="93650" y="19530"/>
                  </a:lnTo>
                  <a:lnTo>
                    <a:pt x="102323" y="10857"/>
                  </a:lnTo>
                  <a:lnTo>
                    <a:pt x="121066" y="10857"/>
                  </a:lnTo>
                  <a:lnTo>
                    <a:pt x="130255" y="1668"/>
                  </a:lnTo>
                </a:path>
              </a:pathLst>
            </a:custGeom>
            <a:noFill/>
            <a:ln cap="flat" cmpd="sng" w="9525">
              <a:solidFill>
                <a:schemeClr val="accent1"/>
              </a:solidFill>
              <a:prstDash val="solid"/>
              <a:round/>
              <a:headEnd len="med" w="med" type="none"/>
              <a:tailEnd len="med" w="med" type="none"/>
            </a:ln>
          </p:spPr>
        </p:sp>
        <p:sp>
          <p:nvSpPr>
            <p:cNvPr id="697" name="Google Shape;697;p36"/>
            <p:cNvSpPr/>
            <p:nvPr/>
          </p:nvSpPr>
          <p:spPr>
            <a:xfrm>
              <a:off x="260200" y="3089575"/>
              <a:ext cx="476150" cy="2323075"/>
            </a:xfrm>
            <a:custGeom>
              <a:rect b="b" l="l" r="r" t="t"/>
              <a:pathLst>
                <a:path extrusionOk="0" h="92923" w="19046">
                  <a:moveTo>
                    <a:pt x="0" y="0"/>
                  </a:moveTo>
                  <a:lnTo>
                    <a:pt x="0" y="36635"/>
                  </a:lnTo>
                  <a:lnTo>
                    <a:pt x="19046" y="55681"/>
                  </a:lnTo>
                  <a:lnTo>
                    <a:pt x="19046" y="92923"/>
                  </a:lnTo>
                </a:path>
              </a:pathLst>
            </a:custGeom>
            <a:noFill/>
            <a:ln cap="flat" cmpd="sng" w="9525">
              <a:solidFill>
                <a:schemeClr val="accent1"/>
              </a:solidFill>
              <a:prstDash val="solid"/>
              <a:round/>
              <a:headEnd len="med" w="med" type="none"/>
              <a:tailEnd len="med" w="med" type="none"/>
            </a:ln>
          </p:spPr>
        </p:sp>
      </p:grpSp>
      <p:sp>
        <p:nvSpPr>
          <p:cNvPr id="698" name="Google Shape;698;p36"/>
          <p:cNvSpPr/>
          <p:nvPr/>
        </p:nvSpPr>
        <p:spPr>
          <a:xfrm rot="-5400000">
            <a:off x="507335" y="632747"/>
            <a:ext cx="228075" cy="197250"/>
          </a:xfrm>
          <a:prstGeom prst="flowChartMerg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δύο στήλες 1">
  <p:cSld name="TITLE_AND_TWO_COLUMNS_1">
    <p:spTree>
      <p:nvGrpSpPr>
        <p:cNvPr id="699" name="Shape 699"/>
        <p:cNvGrpSpPr/>
        <p:nvPr/>
      </p:nvGrpSpPr>
      <p:grpSpPr>
        <a:xfrm>
          <a:off x="0" y="0"/>
          <a:ext cx="0" cy="0"/>
          <a:chOff x="0" y="0"/>
          <a:chExt cx="0" cy="0"/>
        </a:xfrm>
      </p:grpSpPr>
      <p:sp>
        <p:nvSpPr>
          <p:cNvPr id="700" name="Google Shape;700;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6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01" name="Google Shape;701;p3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02" name="Google Shape;702;p3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03" name="Google Shape;703;p3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l"/>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Μεγάλος αριθμός 1">
  <p:cSld name="BIG_NUMBER_1">
    <p:spTree>
      <p:nvGrpSpPr>
        <p:cNvPr id="704" name="Shape 704"/>
        <p:cNvGrpSpPr/>
        <p:nvPr/>
      </p:nvGrpSpPr>
      <p:grpSpPr>
        <a:xfrm>
          <a:off x="0" y="0"/>
          <a:ext cx="0" cy="0"/>
          <a:chOff x="0" y="0"/>
          <a:chExt cx="0" cy="0"/>
        </a:xfrm>
      </p:grpSpPr>
      <p:sp>
        <p:nvSpPr>
          <p:cNvPr id="705" name="Google Shape;705;p38"/>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11000"/>
              <a:buNone/>
              <a:defRPr sz="11000">
                <a:solidFill>
                  <a:schemeClr val="dk1"/>
                </a:solidFill>
              </a:defRPr>
            </a:lvl1pPr>
            <a:lvl2pPr lvl="1" rtl="0" algn="ctr">
              <a:spcBef>
                <a:spcPts val="0"/>
              </a:spcBef>
              <a:spcAft>
                <a:spcPts val="0"/>
              </a:spcAft>
              <a:buClr>
                <a:schemeClr val="dk1"/>
              </a:buClr>
              <a:buSzPts val="11000"/>
              <a:buNone/>
              <a:defRPr sz="11000">
                <a:solidFill>
                  <a:schemeClr val="dk1"/>
                </a:solidFill>
              </a:defRPr>
            </a:lvl2pPr>
            <a:lvl3pPr lvl="2" rtl="0" algn="ctr">
              <a:spcBef>
                <a:spcPts val="0"/>
              </a:spcBef>
              <a:spcAft>
                <a:spcPts val="0"/>
              </a:spcAft>
              <a:buClr>
                <a:schemeClr val="dk1"/>
              </a:buClr>
              <a:buSzPts val="11000"/>
              <a:buNone/>
              <a:defRPr sz="11000">
                <a:solidFill>
                  <a:schemeClr val="dk1"/>
                </a:solidFill>
              </a:defRPr>
            </a:lvl3pPr>
            <a:lvl4pPr lvl="3" rtl="0" algn="ctr">
              <a:spcBef>
                <a:spcPts val="0"/>
              </a:spcBef>
              <a:spcAft>
                <a:spcPts val="0"/>
              </a:spcAft>
              <a:buClr>
                <a:schemeClr val="dk1"/>
              </a:buClr>
              <a:buSzPts val="11000"/>
              <a:buNone/>
              <a:defRPr sz="11000">
                <a:solidFill>
                  <a:schemeClr val="dk1"/>
                </a:solidFill>
              </a:defRPr>
            </a:lvl4pPr>
            <a:lvl5pPr lvl="4" rtl="0" algn="ctr">
              <a:spcBef>
                <a:spcPts val="0"/>
              </a:spcBef>
              <a:spcAft>
                <a:spcPts val="0"/>
              </a:spcAft>
              <a:buClr>
                <a:schemeClr val="dk1"/>
              </a:buClr>
              <a:buSzPts val="11000"/>
              <a:buNone/>
              <a:defRPr sz="11000">
                <a:solidFill>
                  <a:schemeClr val="dk1"/>
                </a:solidFill>
              </a:defRPr>
            </a:lvl5pPr>
            <a:lvl6pPr lvl="5" rtl="0" algn="ctr">
              <a:spcBef>
                <a:spcPts val="0"/>
              </a:spcBef>
              <a:spcAft>
                <a:spcPts val="0"/>
              </a:spcAft>
              <a:buClr>
                <a:schemeClr val="dk1"/>
              </a:buClr>
              <a:buSzPts val="11000"/>
              <a:buNone/>
              <a:defRPr sz="11000">
                <a:solidFill>
                  <a:schemeClr val="dk1"/>
                </a:solidFill>
              </a:defRPr>
            </a:lvl6pPr>
            <a:lvl7pPr lvl="6" rtl="0" algn="ctr">
              <a:spcBef>
                <a:spcPts val="0"/>
              </a:spcBef>
              <a:spcAft>
                <a:spcPts val="0"/>
              </a:spcAft>
              <a:buClr>
                <a:schemeClr val="dk1"/>
              </a:buClr>
              <a:buSzPts val="11000"/>
              <a:buNone/>
              <a:defRPr sz="11000">
                <a:solidFill>
                  <a:schemeClr val="dk1"/>
                </a:solidFill>
              </a:defRPr>
            </a:lvl7pPr>
            <a:lvl8pPr lvl="7" rtl="0" algn="ctr">
              <a:spcBef>
                <a:spcPts val="0"/>
              </a:spcBef>
              <a:spcAft>
                <a:spcPts val="0"/>
              </a:spcAft>
              <a:buClr>
                <a:schemeClr val="dk1"/>
              </a:buClr>
              <a:buSzPts val="11000"/>
              <a:buNone/>
              <a:defRPr sz="11000">
                <a:solidFill>
                  <a:schemeClr val="dk1"/>
                </a:solidFill>
              </a:defRPr>
            </a:lvl8pPr>
            <a:lvl9pPr lvl="8" rtl="0" algn="ctr">
              <a:spcBef>
                <a:spcPts val="0"/>
              </a:spcBef>
              <a:spcAft>
                <a:spcPts val="0"/>
              </a:spcAft>
              <a:buClr>
                <a:schemeClr val="dk1"/>
              </a:buClr>
              <a:buSzPts val="11000"/>
              <a:buNone/>
              <a:defRPr sz="11000">
                <a:solidFill>
                  <a:schemeClr val="dk1"/>
                </a:solidFill>
              </a:defRPr>
            </a:lvl9pPr>
          </a:lstStyle>
          <a:p>
            <a:r>
              <a:t>xx%</a:t>
            </a:r>
          </a:p>
        </p:txBody>
      </p:sp>
      <p:sp>
        <p:nvSpPr>
          <p:cNvPr id="706" name="Google Shape;706;p38"/>
          <p:cNvSpPr txBox="1"/>
          <p:nvPr>
            <p:ph idx="1" type="body"/>
          </p:nvPr>
        </p:nvSpPr>
        <p:spPr>
          <a:xfrm>
            <a:off x="311700" y="3224250"/>
            <a:ext cx="8520600" cy="1071600"/>
          </a:xfrm>
          <a:prstGeom prst="rect">
            <a:avLst/>
          </a:prstGeom>
        </p:spPr>
        <p:txBody>
          <a:bodyPr anchorCtr="0" anchor="t" bIns="91425" lIns="91425" spcFirstLastPara="1" rIns="91425" wrap="square" tIns="91425">
            <a:noAutofit/>
          </a:bodyPr>
          <a:lstStyle>
            <a:lvl1pPr indent="-304800" lvl="0" marL="457200" rtl="0" algn="ctr">
              <a:spcBef>
                <a:spcPts val="0"/>
              </a:spcBef>
              <a:spcAft>
                <a:spcPts val="0"/>
              </a:spcAft>
              <a:buSzPts val="1200"/>
              <a:buChar char="●"/>
              <a:defRPr/>
            </a:lvl1pPr>
            <a:lvl2pPr indent="-304800" lvl="1" marL="914400" rtl="0" algn="ctr">
              <a:spcBef>
                <a:spcPts val="0"/>
              </a:spcBef>
              <a:spcAft>
                <a:spcPts val="0"/>
              </a:spcAft>
              <a:buSzPts val="1200"/>
              <a:buChar char="○"/>
              <a:defRPr/>
            </a:lvl2pPr>
            <a:lvl3pPr indent="-304800" lvl="2" marL="1371600" rtl="0" algn="ctr">
              <a:spcBef>
                <a:spcPts val="0"/>
              </a:spcBef>
              <a:spcAft>
                <a:spcPts val="0"/>
              </a:spcAft>
              <a:buSzPts val="1200"/>
              <a:buChar char="■"/>
              <a:defRPr/>
            </a:lvl3pPr>
            <a:lvl4pPr indent="-304800" lvl="3" marL="1828800" rtl="0" algn="ctr">
              <a:spcBef>
                <a:spcPts val="0"/>
              </a:spcBef>
              <a:spcAft>
                <a:spcPts val="0"/>
              </a:spcAft>
              <a:buSzPts val="1200"/>
              <a:buChar char="●"/>
              <a:defRPr/>
            </a:lvl4pPr>
            <a:lvl5pPr indent="-304800" lvl="4" marL="2286000" rtl="0" algn="ctr">
              <a:spcBef>
                <a:spcPts val="0"/>
              </a:spcBef>
              <a:spcAft>
                <a:spcPts val="0"/>
              </a:spcAft>
              <a:buSzPts val="1200"/>
              <a:buChar char="○"/>
              <a:defRPr/>
            </a:lvl5pPr>
            <a:lvl6pPr indent="-304800" lvl="5" marL="2743200" rtl="0" algn="ctr">
              <a:spcBef>
                <a:spcPts val="0"/>
              </a:spcBef>
              <a:spcAft>
                <a:spcPts val="0"/>
              </a:spcAft>
              <a:buSzPts val="1200"/>
              <a:buChar char="■"/>
              <a:defRPr/>
            </a:lvl6pPr>
            <a:lvl7pPr indent="-304800" lvl="6" marL="3200400" rtl="0" algn="ctr">
              <a:spcBef>
                <a:spcPts val="0"/>
              </a:spcBef>
              <a:spcAft>
                <a:spcPts val="0"/>
              </a:spcAft>
              <a:buSzPts val="1200"/>
              <a:buChar char="●"/>
              <a:defRPr/>
            </a:lvl7pPr>
            <a:lvl8pPr indent="-304800" lvl="7" marL="3657600" rtl="0" algn="ctr">
              <a:spcBef>
                <a:spcPts val="0"/>
              </a:spcBef>
              <a:spcAft>
                <a:spcPts val="0"/>
              </a:spcAft>
              <a:buSzPts val="1200"/>
              <a:buChar char="○"/>
              <a:defRPr/>
            </a:lvl8pPr>
            <a:lvl9pPr indent="-304800" lvl="8" marL="4114800" rtl="0" algn="ctr">
              <a:spcBef>
                <a:spcPts val="0"/>
              </a:spcBef>
              <a:spcAft>
                <a:spcPts val="0"/>
              </a:spcAft>
              <a:buSzPts val="1200"/>
              <a:buChar char="■"/>
              <a:defRPr/>
            </a:lvl9pPr>
          </a:lstStyle>
          <a:p/>
        </p:txBody>
      </p:sp>
      <p:sp>
        <p:nvSpPr>
          <p:cNvPr id="707" name="Google Shape;707;p3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490875"/>
            <a:ext cx="2808000" cy="30780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39" name="Google Shape;39;p9"/>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Google Shape;40;p9"/>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theme" Target="../theme/theme2.xml"/><Relationship Id="rId25" Type="http://schemas.openxmlformats.org/officeDocument/2006/relationships/slideLayout" Target="../slideLayouts/slideLayout36.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2"/>
        </a:solidFill>
      </p:bgPr>
    </p:bg>
    <p:spTree>
      <p:nvGrpSpPr>
        <p:cNvPr id="52" name="Shape 52"/>
        <p:cNvGrpSpPr/>
        <p:nvPr/>
      </p:nvGrpSpPr>
      <p:grpSpPr>
        <a:xfrm>
          <a:off x="0" y="0"/>
          <a:ext cx="0" cy="0"/>
          <a:chOff x="0" y="0"/>
          <a:chExt cx="0" cy="0"/>
        </a:xfrm>
      </p:grpSpPr>
      <p:sp>
        <p:nvSpPr>
          <p:cNvPr id="53" name="Google Shape;53;p13"/>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600"/>
              <a:buFont typeface="Raleway Black"/>
              <a:buNone/>
              <a:defRPr sz="2600">
                <a:solidFill>
                  <a:schemeClr val="dk1"/>
                </a:solidFill>
                <a:latin typeface="Raleway Black"/>
                <a:ea typeface="Raleway Black"/>
                <a:cs typeface="Raleway Black"/>
                <a:sym typeface="Raleway Black"/>
              </a:defRPr>
            </a:lvl1pPr>
            <a:lvl2pPr lvl="1"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2pPr>
            <a:lvl3pPr lvl="2"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3pPr>
            <a:lvl4pPr lvl="3"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4pPr>
            <a:lvl5pPr lvl="4"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5pPr>
            <a:lvl6pPr lvl="5"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6pPr>
            <a:lvl7pPr lvl="6"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7pPr>
            <a:lvl8pPr lvl="7"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8pPr>
            <a:lvl9pPr lvl="8"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9pPr>
          </a:lstStyle>
          <a:p/>
        </p:txBody>
      </p:sp>
      <p:sp>
        <p:nvSpPr>
          <p:cNvPr id="54" name="Google Shape;54;p13"/>
          <p:cNvSpPr txBox="1"/>
          <p:nvPr>
            <p:ph idx="1" type="body"/>
          </p:nvPr>
        </p:nvSpPr>
        <p:spPr>
          <a:xfrm>
            <a:off x="713225" y="1152475"/>
            <a:ext cx="7717500" cy="3416400"/>
          </a:xfrm>
          <a:prstGeom prst="rect">
            <a:avLst/>
          </a:prstGeom>
          <a:noFill/>
          <a:ln>
            <a:noFill/>
          </a:ln>
        </p:spPr>
        <p:txBody>
          <a:bodyPr anchorCtr="0" anchor="t" bIns="91425" lIns="91425" spcFirstLastPara="1" rIns="91425" wrap="square" tIns="91425">
            <a:noAutofit/>
          </a:bodyPr>
          <a:lstStyle>
            <a:lvl1pPr indent="-304800" lvl="0" marL="457200" rtl="0">
              <a:lnSpc>
                <a:spcPct val="100000"/>
              </a:lnSpc>
              <a:spcBef>
                <a:spcPts val="0"/>
              </a:spcBef>
              <a:spcAft>
                <a:spcPts val="0"/>
              </a:spcAft>
              <a:buClr>
                <a:schemeClr val="dk1"/>
              </a:buClr>
              <a:buSzPts val="1200"/>
              <a:buFont typeface="Hanken Grotesk"/>
              <a:buChar char="●"/>
              <a:defRPr sz="1200">
                <a:solidFill>
                  <a:schemeClr val="dk1"/>
                </a:solidFill>
                <a:latin typeface="Hanken Grotesk"/>
                <a:ea typeface="Hanken Grotesk"/>
                <a:cs typeface="Hanken Grotesk"/>
                <a:sym typeface="Hanken Grotesk"/>
              </a:defRPr>
            </a:lvl1pPr>
            <a:lvl2pPr indent="-304800" lvl="1" marL="914400" rtl="0">
              <a:lnSpc>
                <a:spcPct val="100000"/>
              </a:lnSpc>
              <a:spcBef>
                <a:spcPts val="0"/>
              </a:spcBef>
              <a:spcAft>
                <a:spcPts val="0"/>
              </a:spcAft>
              <a:buClr>
                <a:schemeClr val="dk1"/>
              </a:buClr>
              <a:buSzPts val="1200"/>
              <a:buFont typeface="Hanken Grotesk"/>
              <a:buChar char="○"/>
              <a:defRPr sz="1200">
                <a:solidFill>
                  <a:schemeClr val="dk1"/>
                </a:solidFill>
                <a:latin typeface="Hanken Grotesk"/>
                <a:ea typeface="Hanken Grotesk"/>
                <a:cs typeface="Hanken Grotesk"/>
                <a:sym typeface="Hanken Grotesk"/>
              </a:defRPr>
            </a:lvl2pPr>
            <a:lvl3pPr indent="-304800" lvl="2" marL="1371600" rtl="0">
              <a:lnSpc>
                <a:spcPct val="100000"/>
              </a:lnSpc>
              <a:spcBef>
                <a:spcPts val="0"/>
              </a:spcBef>
              <a:spcAft>
                <a:spcPts val="0"/>
              </a:spcAft>
              <a:buClr>
                <a:schemeClr val="dk1"/>
              </a:buClr>
              <a:buSzPts val="1200"/>
              <a:buFont typeface="Hanken Grotesk"/>
              <a:buChar char="■"/>
              <a:defRPr sz="1200">
                <a:solidFill>
                  <a:schemeClr val="dk1"/>
                </a:solidFill>
                <a:latin typeface="Hanken Grotesk"/>
                <a:ea typeface="Hanken Grotesk"/>
                <a:cs typeface="Hanken Grotesk"/>
                <a:sym typeface="Hanken Grotesk"/>
              </a:defRPr>
            </a:lvl3pPr>
            <a:lvl4pPr indent="-304800" lvl="3" marL="1828800" rtl="0">
              <a:lnSpc>
                <a:spcPct val="100000"/>
              </a:lnSpc>
              <a:spcBef>
                <a:spcPts val="0"/>
              </a:spcBef>
              <a:spcAft>
                <a:spcPts val="0"/>
              </a:spcAft>
              <a:buClr>
                <a:schemeClr val="dk1"/>
              </a:buClr>
              <a:buSzPts val="1200"/>
              <a:buFont typeface="Hanken Grotesk"/>
              <a:buChar char="●"/>
              <a:defRPr sz="1200">
                <a:solidFill>
                  <a:schemeClr val="dk1"/>
                </a:solidFill>
                <a:latin typeface="Hanken Grotesk"/>
                <a:ea typeface="Hanken Grotesk"/>
                <a:cs typeface="Hanken Grotesk"/>
                <a:sym typeface="Hanken Grotesk"/>
              </a:defRPr>
            </a:lvl4pPr>
            <a:lvl5pPr indent="-304800" lvl="4" marL="2286000" rtl="0">
              <a:lnSpc>
                <a:spcPct val="100000"/>
              </a:lnSpc>
              <a:spcBef>
                <a:spcPts val="0"/>
              </a:spcBef>
              <a:spcAft>
                <a:spcPts val="0"/>
              </a:spcAft>
              <a:buClr>
                <a:schemeClr val="dk1"/>
              </a:buClr>
              <a:buSzPts val="1200"/>
              <a:buFont typeface="Hanken Grotesk"/>
              <a:buChar char="○"/>
              <a:defRPr sz="1200">
                <a:solidFill>
                  <a:schemeClr val="dk1"/>
                </a:solidFill>
                <a:latin typeface="Hanken Grotesk"/>
                <a:ea typeface="Hanken Grotesk"/>
                <a:cs typeface="Hanken Grotesk"/>
                <a:sym typeface="Hanken Grotesk"/>
              </a:defRPr>
            </a:lvl5pPr>
            <a:lvl6pPr indent="-304800" lvl="5" marL="2743200" rtl="0">
              <a:lnSpc>
                <a:spcPct val="100000"/>
              </a:lnSpc>
              <a:spcBef>
                <a:spcPts val="0"/>
              </a:spcBef>
              <a:spcAft>
                <a:spcPts val="0"/>
              </a:spcAft>
              <a:buClr>
                <a:schemeClr val="dk1"/>
              </a:buClr>
              <a:buSzPts val="1200"/>
              <a:buFont typeface="Hanken Grotesk"/>
              <a:buChar char="■"/>
              <a:defRPr sz="1200">
                <a:solidFill>
                  <a:schemeClr val="dk1"/>
                </a:solidFill>
                <a:latin typeface="Hanken Grotesk"/>
                <a:ea typeface="Hanken Grotesk"/>
                <a:cs typeface="Hanken Grotesk"/>
                <a:sym typeface="Hanken Grotesk"/>
              </a:defRPr>
            </a:lvl6pPr>
            <a:lvl7pPr indent="-304800" lvl="6" marL="3200400" rtl="0">
              <a:lnSpc>
                <a:spcPct val="100000"/>
              </a:lnSpc>
              <a:spcBef>
                <a:spcPts val="0"/>
              </a:spcBef>
              <a:spcAft>
                <a:spcPts val="0"/>
              </a:spcAft>
              <a:buClr>
                <a:schemeClr val="dk1"/>
              </a:buClr>
              <a:buSzPts val="1200"/>
              <a:buFont typeface="Hanken Grotesk"/>
              <a:buChar char="●"/>
              <a:defRPr sz="1200">
                <a:solidFill>
                  <a:schemeClr val="dk1"/>
                </a:solidFill>
                <a:latin typeface="Hanken Grotesk"/>
                <a:ea typeface="Hanken Grotesk"/>
                <a:cs typeface="Hanken Grotesk"/>
                <a:sym typeface="Hanken Grotesk"/>
              </a:defRPr>
            </a:lvl7pPr>
            <a:lvl8pPr indent="-304800" lvl="7" marL="3657600" rtl="0">
              <a:lnSpc>
                <a:spcPct val="100000"/>
              </a:lnSpc>
              <a:spcBef>
                <a:spcPts val="0"/>
              </a:spcBef>
              <a:spcAft>
                <a:spcPts val="0"/>
              </a:spcAft>
              <a:buClr>
                <a:schemeClr val="dk1"/>
              </a:buClr>
              <a:buSzPts val="1200"/>
              <a:buFont typeface="Hanken Grotesk"/>
              <a:buChar char="○"/>
              <a:defRPr sz="1200">
                <a:solidFill>
                  <a:schemeClr val="dk1"/>
                </a:solidFill>
                <a:latin typeface="Hanken Grotesk"/>
                <a:ea typeface="Hanken Grotesk"/>
                <a:cs typeface="Hanken Grotesk"/>
                <a:sym typeface="Hanken Grotesk"/>
              </a:defRPr>
            </a:lvl8pPr>
            <a:lvl9pPr indent="-304800" lvl="8" marL="4114800" rtl="0">
              <a:lnSpc>
                <a:spcPct val="100000"/>
              </a:lnSpc>
              <a:spcBef>
                <a:spcPts val="0"/>
              </a:spcBef>
              <a:spcAft>
                <a:spcPts val="0"/>
              </a:spcAft>
              <a:buClr>
                <a:schemeClr val="dk1"/>
              </a:buClr>
              <a:buSzPts val="1200"/>
              <a:buFont typeface="Hanken Grotesk"/>
              <a:buChar char="■"/>
              <a:defRPr sz="1200">
                <a:solidFill>
                  <a:schemeClr val="dk1"/>
                </a:solidFill>
                <a:latin typeface="Hanken Grotesk"/>
                <a:ea typeface="Hanken Grotesk"/>
                <a:cs typeface="Hanken Grotesk"/>
                <a:sym typeface="Hanken Grotesk"/>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2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2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hyperlink" Target="http://drive.google.com/file/d/1QjiU6F0E_bXocTZLhqoTfsB3pvKlsIH7/view" TargetMode="External"/><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26.jp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24.jpg"/><Relationship Id="rId6"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16.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jpg"/><Relationship Id="rId5" Type="http://schemas.openxmlformats.org/officeDocument/2006/relationships/image" Target="../media/image2.jpg"/><Relationship Id="rId6"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0.xml"/><Relationship Id="rId3" Type="http://schemas.openxmlformats.org/officeDocument/2006/relationships/image" Target="../media/image2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1.xml"/><Relationship Id="rId3" Type="http://schemas.openxmlformats.org/officeDocument/2006/relationships/image" Target="../media/image2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 Id="rId3" Type="http://schemas.openxmlformats.org/officeDocument/2006/relationships/image" Target="../media/image31.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17.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21.png"/><Relationship Id="rId5" Type="http://schemas.openxmlformats.org/officeDocument/2006/relationships/image" Target="../media/image27.png"/><Relationship Id="rId6" Type="http://schemas.openxmlformats.org/officeDocument/2006/relationships/image" Target="../media/image4.png"/><Relationship Id="rId7" Type="http://schemas.openxmlformats.org/officeDocument/2006/relationships/image" Target="../media/image7.png"/><Relationship Id="rId8"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21.png"/><Relationship Id="rId5" Type="http://schemas.openxmlformats.org/officeDocument/2006/relationships/image" Target="../media/image18.png"/><Relationship Id="rId6" Type="http://schemas.openxmlformats.org/officeDocument/2006/relationships/image" Target="../media/image2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30.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1" name="Shape 711"/>
        <p:cNvGrpSpPr/>
        <p:nvPr/>
      </p:nvGrpSpPr>
      <p:grpSpPr>
        <a:xfrm>
          <a:off x="0" y="0"/>
          <a:ext cx="0" cy="0"/>
          <a:chOff x="0" y="0"/>
          <a:chExt cx="0" cy="0"/>
        </a:xfrm>
      </p:grpSpPr>
      <p:sp>
        <p:nvSpPr>
          <p:cNvPr id="712" name="Google Shape;712;p39"/>
          <p:cNvSpPr txBox="1"/>
          <p:nvPr>
            <p:ph type="ctrTitle"/>
          </p:nvPr>
        </p:nvSpPr>
        <p:spPr>
          <a:xfrm>
            <a:off x="426275" y="1391125"/>
            <a:ext cx="7677300" cy="2052600"/>
          </a:xfrm>
          <a:prstGeom prst="rect">
            <a:avLst/>
          </a:prstGeom>
          <a:noFill/>
          <a:ln>
            <a:noFill/>
          </a:ln>
        </p:spPr>
        <p:txBody>
          <a:bodyPr anchorCtr="0" anchor="ctr" bIns="91425" lIns="91425" spcFirstLastPara="1" rIns="91425" wrap="square" tIns="91425">
            <a:normAutofit fontScale="90000"/>
          </a:bodyPr>
          <a:lstStyle/>
          <a:p>
            <a:pPr indent="0" lvl="0" marL="0" rtl="0" algn="ctr">
              <a:lnSpc>
                <a:spcPct val="100000"/>
              </a:lnSpc>
              <a:spcBef>
                <a:spcPts val="0"/>
              </a:spcBef>
              <a:spcAft>
                <a:spcPts val="0"/>
              </a:spcAft>
              <a:buClr>
                <a:schemeClr val="dk1"/>
              </a:buClr>
              <a:buSzPct val="33445"/>
              <a:buFont typeface="Arial"/>
              <a:buNone/>
            </a:pPr>
            <a:r>
              <a:rPr lang="el" sz="3288">
                <a:latin typeface="Hanken Grotesk Black"/>
                <a:ea typeface="Hanken Grotesk Black"/>
                <a:cs typeface="Hanken Grotesk Black"/>
                <a:sym typeface="Hanken Grotesk Black"/>
              </a:rPr>
              <a:t>ORBIT Emulation and Machine Learning for Enabling 5G and Satellite Network Coexistence in the FR3 Spectrum</a:t>
            </a:r>
            <a:r>
              <a:rPr lang="el">
                <a:latin typeface="Hanken Grotesk Black"/>
                <a:ea typeface="Hanken Grotesk Black"/>
                <a:cs typeface="Hanken Grotesk Black"/>
                <a:sym typeface="Hanken Grotesk Black"/>
              </a:rPr>
              <a:t> </a:t>
            </a:r>
            <a:endParaRPr>
              <a:latin typeface="Hanken Grotesk Black"/>
              <a:ea typeface="Hanken Grotesk Black"/>
              <a:cs typeface="Hanken Grotesk Black"/>
              <a:sym typeface="Hanken Grotesk Black"/>
            </a:endParaRPr>
          </a:p>
        </p:txBody>
      </p:sp>
      <p:sp>
        <p:nvSpPr>
          <p:cNvPr id="713" name="Google Shape;713;p39"/>
          <p:cNvSpPr txBox="1"/>
          <p:nvPr>
            <p:ph idx="1" type="subTitle"/>
          </p:nvPr>
        </p:nvSpPr>
        <p:spPr>
          <a:xfrm>
            <a:off x="159300" y="3443725"/>
            <a:ext cx="8520600" cy="7926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1600"/>
              <a:buNone/>
            </a:pPr>
            <a:r>
              <a:rPr lang="el"/>
              <a:t>Aadhil Anvar, Christos A. Bovolis, Aman Grandhi, Parth Karekar</a:t>
            </a:r>
            <a:endParaRPr/>
          </a:p>
          <a:p>
            <a:pPr indent="0" lvl="0" marL="0" rtl="0" algn="ctr">
              <a:lnSpc>
                <a:spcPct val="100000"/>
              </a:lnSpc>
              <a:spcBef>
                <a:spcPts val="0"/>
              </a:spcBef>
              <a:spcAft>
                <a:spcPts val="0"/>
              </a:spcAft>
              <a:buSzPts val="1600"/>
              <a:buNone/>
            </a:pPr>
            <a:r>
              <a:rPr lang="el"/>
              <a:t>Advisors: Prof. Narayan B. Mandayam, Ivan Seskar, Sreeram Mandava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7" name="Shape 827"/>
        <p:cNvGrpSpPr/>
        <p:nvPr/>
      </p:nvGrpSpPr>
      <p:grpSpPr>
        <a:xfrm>
          <a:off x="0" y="0"/>
          <a:ext cx="0" cy="0"/>
          <a:chOff x="0" y="0"/>
          <a:chExt cx="0" cy="0"/>
        </a:xfrm>
      </p:grpSpPr>
      <p:pic>
        <p:nvPicPr>
          <p:cNvPr id="828" name="Google Shape;828;p48"/>
          <p:cNvPicPr preferRelativeResize="0"/>
          <p:nvPr/>
        </p:nvPicPr>
        <p:blipFill rotWithShape="1">
          <a:blip r:embed="rId3">
            <a:alphaModFix/>
          </a:blip>
          <a:srcRect b="0" l="0" r="0" t="10482"/>
          <a:stretch/>
        </p:blipFill>
        <p:spPr>
          <a:xfrm>
            <a:off x="4387150" y="1349450"/>
            <a:ext cx="3766403" cy="2953976"/>
          </a:xfrm>
          <a:prstGeom prst="rect">
            <a:avLst/>
          </a:prstGeom>
          <a:noFill/>
          <a:ln cap="flat" cmpd="sng" w="28575">
            <a:solidFill>
              <a:schemeClr val="accent1"/>
            </a:solidFill>
            <a:prstDash val="solid"/>
            <a:round/>
            <a:headEnd len="sm" w="sm" type="none"/>
            <a:tailEnd len="sm" w="sm" type="none"/>
          </a:ln>
        </p:spPr>
      </p:pic>
      <p:pic>
        <p:nvPicPr>
          <p:cNvPr id="829" name="Google Shape;829;p48"/>
          <p:cNvPicPr preferRelativeResize="0"/>
          <p:nvPr/>
        </p:nvPicPr>
        <p:blipFill rotWithShape="1">
          <a:blip r:embed="rId4">
            <a:alphaModFix/>
          </a:blip>
          <a:srcRect b="26172" l="0" r="0" t="0"/>
          <a:stretch/>
        </p:blipFill>
        <p:spPr>
          <a:xfrm>
            <a:off x="1080100" y="1349450"/>
            <a:ext cx="3000699" cy="2953974"/>
          </a:xfrm>
          <a:prstGeom prst="rect">
            <a:avLst/>
          </a:prstGeom>
          <a:noFill/>
          <a:ln cap="flat" cmpd="sng" w="28575">
            <a:solidFill>
              <a:schemeClr val="accent1"/>
            </a:solidFill>
            <a:prstDash val="solid"/>
            <a:round/>
            <a:headEnd len="sm" w="sm" type="none"/>
            <a:tailEnd len="sm" w="sm" type="none"/>
          </a:ln>
        </p:spPr>
      </p:pic>
      <p:sp>
        <p:nvSpPr>
          <p:cNvPr id="830" name="Google Shape;830;p48"/>
          <p:cNvSpPr txBox="1"/>
          <p:nvPr>
            <p:ph type="title"/>
          </p:nvPr>
        </p:nvSpPr>
        <p:spPr>
          <a:xfrm>
            <a:off x="819150" y="464600"/>
            <a:ext cx="62034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Simulated </a:t>
            </a:r>
            <a:r>
              <a:rPr lang="el" sz="3000">
                <a:latin typeface="Hanken Grotesk Black"/>
                <a:ea typeface="Hanken Grotesk Black"/>
                <a:cs typeface="Hanken Grotesk Black"/>
                <a:sym typeface="Hanken Grotesk Black"/>
              </a:rPr>
              <a:t>satellite</a:t>
            </a:r>
            <a:r>
              <a:rPr lang="el" sz="3000">
                <a:latin typeface="Hanken Grotesk Black"/>
                <a:ea typeface="Hanken Grotesk Black"/>
                <a:cs typeface="Hanken Grotesk Black"/>
                <a:sym typeface="Hanken Grotesk Black"/>
              </a:rPr>
              <a:t> transmitter</a:t>
            </a:r>
            <a:endParaRPr sz="3000">
              <a:latin typeface="Hanken Grotesk Black"/>
              <a:ea typeface="Hanken Grotesk Black"/>
              <a:cs typeface="Hanken Grotesk Black"/>
              <a:sym typeface="Hanken Grotesk Black"/>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sp>
        <p:nvSpPr>
          <p:cNvPr id="835" name="Google Shape;835;p49"/>
          <p:cNvSpPr txBox="1"/>
          <p:nvPr>
            <p:ph type="title"/>
          </p:nvPr>
        </p:nvSpPr>
        <p:spPr>
          <a:xfrm>
            <a:off x="819150" y="464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5G cell signal transmitter</a:t>
            </a:r>
            <a:endParaRPr sz="3000">
              <a:latin typeface="Hanken Grotesk Black"/>
              <a:ea typeface="Hanken Grotesk Black"/>
              <a:cs typeface="Hanken Grotesk Black"/>
              <a:sym typeface="Hanken Grotesk Black"/>
            </a:endParaRPr>
          </a:p>
        </p:txBody>
      </p:sp>
      <p:pic>
        <p:nvPicPr>
          <p:cNvPr id="836" name="Google Shape;836;p49"/>
          <p:cNvPicPr preferRelativeResize="0"/>
          <p:nvPr/>
        </p:nvPicPr>
        <p:blipFill rotWithShape="1">
          <a:blip r:embed="rId3">
            <a:alphaModFix/>
          </a:blip>
          <a:srcRect b="40405" l="4471" r="1790" t="8558"/>
          <a:stretch/>
        </p:blipFill>
        <p:spPr>
          <a:xfrm>
            <a:off x="3869575" y="2911250"/>
            <a:ext cx="4488949" cy="1782349"/>
          </a:xfrm>
          <a:prstGeom prst="rect">
            <a:avLst/>
          </a:prstGeom>
          <a:noFill/>
          <a:ln cap="flat" cmpd="sng" w="28575">
            <a:solidFill>
              <a:schemeClr val="accent1"/>
            </a:solidFill>
            <a:prstDash val="solid"/>
            <a:round/>
            <a:headEnd len="sm" w="sm" type="none"/>
            <a:tailEnd len="sm" w="sm" type="none"/>
          </a:ln>
          <a:effectLst>
            <a:outerShdw blurRad="57150" rotWithShape="0" algn="bl" dir="5400000" dist="19050">
              <a:srgbClr val="000000">
                <a:alpha val="50000"/>
              </a:srgbClr>
            </a:outerShdw>
          </a:effectLst>
        </p:spPr>
      </p:pic>
      <p:pic>
        <p:nvPicPr>
          <p:cNvPr id="837" name="Google Shape;837;p49"/>
          <p:cNvPicPr preferRelativeResize="0"/>
          <p:nvPr/>
        </p:nvPicPr>
        <p:blipFill rotWithShape="1">
          <a:blip r:embed="rId4">
            <a:alphaModFix/>
          </a:blip>
          <a:srcRect b="49126" l="27335" r="39032" t="22147"/>
          <a:stretch/>
        </p:blipFill>
        <p:spPr>
          <a:xfrm>
            <a:off x="3869575" y="1070125"/>
            <a:ext cx="4488950" cy="1647475"/>
          </a:xfrm>
          <a:prstGeom prst="rect">
            <a:avLst/>
          </a:prstGeom>
          <a:noFill/>
          <a:ln cap="flat" cmpd="sng" w="28575">
            <a:solidFill>
              <a:schemeClr val="accent1"/>
            </a:solidFill>
            <a:prstDash val="solid"/>
            <a:round/>
            <a:headEnd len="sm" w="sm" type="none"/>
            <a:tailEnd len="sm" w="sm" type="none"/>
          </a:ln>
        </p:spPr>
      </p:pic>
      <p:pic>
        <p:nvPicPr>
          <p:cNvPr id="838" name="Google Shape;838;p49"/>
          <p:cNvPicPr preferRelativeResize="0"/>
          <p:nvPr/>
        </p:nvPicPr>
        <p:blipFill rotWithShape="1">
          <a:blip r:embed="rId5">
            <a:alphaModFix/>
          </a:blip>
          <a:srcRect b="22492" l="0" r="0" t="0"/>
          <a:stretch/>
        </p:blipFill>
        <p:spPr>
          <a:xfrm>
            <a:off x="819150" y="1374925"/>
            <a:ext cx="2845901" cy="2941148"/>
          </a:xfrm>
          <a:prstGeom prst="rect">
            <a:avLst/>
          </a:prstGeom>
          <a:noFill/>
          <a:ln cap="flat" cmpd="sng" w="28575">
            <a:solidFill>
              <a:schemeClr val="accent1"/>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2" name="Shape 842"/>
        <p:cNvGrpSpPr/>
        <p:nvPr/>
      </p:nvGrpSpPr>
      <p:grpSpPr>
        <a:xfrm>
          <a:off x="0" y="0"/>
          <a:ext cx="0" cy="0"/>
          <a:chOff x="0" y="0"/>
          <a:chExt cx="0" cy="0"/>
        </a:xfrm>
      </p:grpSpPr>
      <p:pic>
        <p:nvPicPr>
          <p:cNvPr id="843" name="Google Shape;843;p50" title="OFDM Overlap Final 2.mp4">
            <a:hlinkClick r:id="rId3"/>
          </p:cNvPr>
          <p:cNvPicPr preferRelativeResize="0"/>
          <p:nvPr/>
        </p:nvPicPr>
        <p:blipFill>
          <a:blip r:embed="rId4">
            <a:alphaModFix/>
          </a:blip>
          <a:stretch>
            <a:fillRect/>
          </a:stretch>
        </p:blipFill>
        <p:spPr>
          <a:xfrm>
            <a:off x="1320475" y="1118700"/>
            <a:ext cx="6723302" cy="3781850"/>
          </a:xfrm>
          <a:prstGeom prst="rect">
            <a:avLst/>
          </a:prstGeom>
          <a:noFill/>
          <a:ln cap="flat" cmpd="sng" w="28575">
            <a:solidFill>
              <a:schemeClr val="accent1"/>
            </a:solidFill>
            <a:prstDash val="solid"/>
            <a:round/>
            <a:headEnd len="sm" w="sm" type="none"/>
            <a:tailEnd len="sm" w="sm" type="none"/>
          </a:ln>
        </p:spPr>
      </p:pic>
      <p:sp>
        <p:nvSpPr>
          <p:cNvPr id="844" name="Google Shape;844;p50"/>
          <p:cNvSpPr txBox="1"/>
          <p:nvPr>
            <p:ph type="title"/>
          </p:nvPr>
        </p:nvSpPr>
        <p:spPr>
          <a:xfrm>
            <a:off x="819150" y="464600"/>
            <a:ext cx="58485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Signal Overlap</a:t>
            </a:r>
            <a:endParaRPr sz="3000">
              <a:latin typeface="Hanken Grotesk Black"/>
              <a:ea typeface="Hanken Grotesk Black"/>
              <a:cs typeface="Hanken Grotesk Black"/>
              <a:sym typeface="Hanken Grotesk Black"/>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843"/>
                                        </p:tgtEl>
                                        <p:attrNameLst>
                                          <p:attrName>style.visibility</p:attrName>
                                        </p:attrNameLst>
                                      </p:cBhvr>
                                      <p:to>
                                        <p:strVal val="visible"/>
                                      </p:to>
                                    </p:set>
                                    <p:animEffect filter="fade" transition="in">
                                      <p:cBhvr>
                                        <p:cTn dur="1000"/>
                                        <p:tgtEl>
                                          <p:spTgt spid="8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8" name="Shape 848"/>
        <p:cNvGrpSpPr/>
        <p:nvPr/>
      </p:nvGrpSpPr>
      <p:grpSpPr>
        <a:xfrm>
          <a:off x="0" y="0"/>
          <a:ext cx="0" cy="0"/>
          <a:chOff x="0" y="0"/>
          <a:chExt cx="0" cy="0"/>
        </a:xfrm>
      </p:grpSpPr>
      <p:pic>
        <p:nvPicPr>
          <p:cNvPr id="849" name="Google Shape;849;p51"/>
          <p:cNvPicPr preferRelativeResize="0"/>
          <p:nvPr/>
        </p:nvPicPr>
        <p:blipFill>
          <a:blip r:embed="rId3">
            <a:alphaModFix/>
          </a:blip>
          <a:stretch>
            <a:fillRect/>
          </a:stretch>
        </p:blipFill>
        <p:spPr>
          <a:xfrm>
            <a:off x="5389425" y="1560298"/>
            <a:ext cx="2414223" cy="3050199"/>
          </a:xfrm>
          <a:prstGeom prst="rect">
            <a:avLst/>
          </a:prstGeom>
          <a:noFill/>
          <a:ln cap="flat" cmpd="sng" w="28575">
            <a:solidFill>
              <a:schemeClr val="accent1"/>
            </a:solidFill>
            <a:prstDash val="solid"/>
            <a:round/>
            <a:headEnd len="sm" w="sm" type="none"/>
            <a:tailEnd len="sm" w="sm" type="none"/>
          </a:ln>
        </p:spPr>
      </p:pic>
      <p:sp>
        <p:nvSpPr>
          <p:cNvPr id="850" name="Google Shape;850;p51"/>
          <p:cNvSpPr txBox="1"/>
          <p:nvPr>
            <p:ph type="title"/>
          </p:nvPr>
        </p:nvSpPr>
        <p:spPr>
          <a:xfrm>
            <a:off x="819150" y="464600"/>
            <a:ext cx="68010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Measurement SDRs</a:t>
            </a:r>
            <a:endParaRPr sz="3000">
              <a:latin typeface="Hanken Grotesk Black"/>
              <a:ea typeface="Hanken Grotesk Black"/>
              <a:cs typeface="Hanken Grotesk Black"/>
              <a:sym typeface="Hanken Grotesk Black"/>
            </a:endParaRPr>
          </a:p>
        </p:txBody>
      </p:sp>
      <p:pic>
        <p:nvPicPr>
          <p:cNvPr id="851" name="Google Shape;851;p51"/>
          <p:cNvPicPr preferRelativeResize="0"/>
          <p:nvPr/>
        </p:nvPicPr>
        <p:blipFill>
          <a:blip r:embed="rId4">
            <a:alphaModFix/>
          </a:blip>
          <a:stretch>
            <a:fillRect/>
          </a:stretch>
        </p:blipFill>
        <p:spPr>
          <a:xfrm>
            <a:off x="1196225" y="1856149"/>
            <a:ext cx="3512151" cy="2458500"/>
          </a:xfrm>
          <a:prstGeom prst="rect">
            <a:avLst/>
          </a:prstGeom>
          <a:noFill/>
          <a:ln>
            <a:noFill/>
          </a:ln>
        </p:spPr>
      </p:pic>
      <p:sp>
        <p:nvSpPr>
          <p:cNvPr id="852" name="Google Shape;852;p51"/>
          <p:cNvSpPr txBox="1"/>
          <p:nvPr/>
        </p:nvSpPr>
        <p:spPr>
          <a:xfrm>
            <a:off x="2093925" y="1419200"/>
            <a:ext cx="2672700" cy="32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l" sz="1800">
                <a:solidFill>
                  <a:schemeClr val="dk1"/>
                </a:solidFill>
                <a:latin typeface="Hanken Grotesk"/>
                <a:ea typeface="Hanken Grotesk"/>
                <a:cs typeface="Hanken Grotesk"/>
                <a:sym typeface="Hanken Grotesk"/>
              </a:rPr>
              <a:t>FFT Data</a:t>
            </a:r>
            <a:endParaRPr sz="1800">
              <a:solidFill>
                <a:schemeClr val="dk1"/>
              </a:solidFill>
              <a:latin typeface="Hanken Grotesk"/>
              <a:ea typeface="Hanken Grotesk"/>
              <a:cs typeface="Hanken Grotesk"/>
              <a:sym typeface="Hanken Grotesk"/>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6" name="Shape 856"/>
        <p:cNvGrpSpPr/>
        <p:nvPr/>
      </p:nvGrpSpPr>
      <p:grpSpPr>
        <a:xfrm>
          <a:off x="0" y="0"/>
          <a:ext cx="0" cy="0"/>
          <a:chOff x="0" y="0"/>
          <a:chExt cx="0" cy="0"/>
        </a:xfrm>
      </p:grpSpPr>
      <p:pic>
        <p:nvPicPr>
          <p:cNvPr id="857" name="Google Shape;857;p52"/>
          <p:cNvPicPr preferRelativeResize="0"/>
          <p:nvPr/>
        </p:nvPicPr>
        <p:blipFill rotWithShape="1">
          <a:blip r:embed="rId3">
            <a:alphaModFix/>
          </a:blip>
          <a:srcRect b="37177" l="38213" r="21408" t="20890"/>
          <a:stretch/>
        </p:blipFill>
        <p:spPr>
          <a:xfrm>
            <a:off x="4913275" y="2938525"/>
            <a:ext cx="3857475" cy="1638400"/>
          </a:xfrm>
          <a:prstGeom prst="rect">
            <a:avLst/>
          </a:prstGeom>
          <a:noFill/>
          <a:ln cap="flat" cmpd="sng" w="28575">
            <a:solidFill>
              <a:schemeClr val="accent1"/>
            </a:solidFill>
            <a:prstDash val="solid"/>
            <a:round/>
            <a:headEnd len="sm" w="sm" type="none"/>
            <a:tailEnd len="sm" w="sm" type="none"/>
          </a:ln>
        </p:spPr>
      </p:pic>
      <p:pic>
        <p:nvPicPr>
          <p:cNvPr id="858" name="Google Shape;858;p52"/>
          <p:cNvPicPr preferRelativeResize="0"/>
          <p:nvPr/>
        </p:nvPicPr>
        <p:blipFill rotWithShape="1">
          <a:blip r:embed="rId4">
            <a:alphaModFix/>
          </a:blip>
          <a:srcRect b="46528" l="0" r="18923" t="4509"/>
          <a:stretch/>
        </p:blipFill>
        <p:spPr>
          <a:xfrm>
            <a:off x="4913275" y="1386025"/>
            <a:ext cx="3857475" cy="1348014"/>
          </a:xfrm>
          <a:prstGeom prst="rect">
            <a:avLst/>
          </a:prstGeom>
          <a:noFill/>
          <a:ln cap="flat" cmpd="sng" w="28575">
            <a:solidFill>
              <a:schemeClr val="accent1"/>
            </a:solidFill>
            <a:prstDash val="solid"/>
            <a:round/>
            <a:headEnd len="sm" w="sm" type="none"/>
            <a:tailEnd len="sm" w="sm" type="none"/>
          </a:ln>
        </p:spPr>
      </p:pic>
      <p:pic>
        <p:nvPicPr>
          <p:cNvPr id="859" name="Google Shape;859;p52"/>
          <p:cNvPicPr preferRelativeResize="0"/>
          <p:nvPr/>
        </p:nvPicPr>
        <p:blipFill>
          <a:blip r:embed="rId5">
            <a:alphaModFix/>
          </a:blip>
          <a:stretch>
            <a:fillRect/>
          </a:stretch>
        </p:blipFill>
        <p:spPr>
          <a:xfrm>
            <a:off x="1540575" y="1547900"/>
            <a:ext cx="2271775" cy="3029023"/>
          </a:xfrm>
          <a:prstGeom prst="rect">
            <a:avLst/>
          </a:prstGeom>
          <a:noFill/>
          <a:ln cap="flat" cmpd="sng" w="28575">
            <a:solidFill>
              <a:schemeClr val="accent1"/>
            </a:solidFill>
            <a:prstDash val="solid"/>
            <a:round/>
            <a:headEnd len="sm" w="sm" type="none"/>
            <a:tailEnd len="sm" w="sm" type="none"/>
          </a:ln>
        </p:spPr>
      </p:pic>
      <p:sp>
        <p:nvSpPr>
          <p:cNvPr id="860" name="Google Shape;860;p52"/>
          <p:cNvSpPr txBox="1"/>
          <p:nvPr>
            <p:ph type="title"/>
          </p:nvPr>
        </p:nvSpPr>
        <p:spPr>
          <a:xfrm>
            <a:off x="819150" y="464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SINR Calculator</a:t>
            </a:r>
            <a:endParaRPr sz="3000">
              <a:latin typeface="Hanken Grotesk Black"/>
              <a:ea typeface="Hanken Grotesk Black"/>
              <a:cs typeface="Hanken Grotesk Black"/>
              <a:sym typeface="Hanken Grotesk Black"/>
            </a:endParaRPr>
          </a:p>
        </p:txBody>
      </p:sp>
      <p:pic>
        <p:nvPicPr>
          <p:cNvPr id="861" name="Google Shape;861;p52"/>
          <p:cNvPicPr preferRelativeResize="0"/>
          <p:nvPr/>
        </p:nvPicPr>
        <p:blipFill>
          <a:blip r:embed="rId6">
            <a:alphaModFix/>
          </a:blip>
          <a:stretch>
            <a:fillRect/>
          </a:stretch>
        </p:blipFill>
        <p:spPr>
          <a:xfrm>
            <a:off x="5305025" y="362400"/>
            <a:ext cx="2400300" cy="8191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5" name="Shape 865"/>
        <p:cNvGrpSpPr/>
        <p:nvPr/>
      </p:nvGrpSpPr>
      <p:grpSpPr>
        <a:xfrm>
          <a:off x="0" y="0"/>
          <a:ext cx="0" cy="0"/>
          <a:chOff x="0" y="0"/>
          <a:chExt cx="0" cy="0"/>
        </a:xfrm>
      </p:grpSpPr>
      <p:pic>
        <p:nvPicPr>
          <p:cNvPr id="866" name="Google Shape;866;p53"/>
          <p:cNvPicPr preferRelativeResize="0"/>
          <p:nvPr/>
        </p:nvPicPr>
        <p:blipFill>
          <a:blip r:embed="rId3">
            <a:alphaModFix/>
          </a:blip>
          <a:stretch>
            <a:fillRect/>
          </a:stretch>
        </p:blipFill>
        <p:spPr>
          <a:xfrm>
            <a:off x="1976162" y="1239500"/>
            <a:ext cx="5358525" cy="891100"/>
          </a:xfrm>
          <a:prstGeom prst="rect">
            <a:avLst/>
          </a:prstGeom>
          <a:noFill/>
          <a:ln cap="flat" cmpd="sng" w="28575">
            <a:solidFill>
              <a:schemeClr val="accent1"/>
            </a:solidFill>
            <a:prstDash val="solid"/>
            <a:round/>
            <a:headEnd len="sm" w="sm" type="none"/>
            <a:tailEnd len="sm" w="sm" type="none"/>
          </a:ln>
        </p:spPr>
      </p:pic>
      <p:pic>
        <p:nvPicPr>
          <p:cNvPr id="867" name="Google Shape;867;p53"/>
          <p:cNvPicPr preferRelativeResize="0"/>
          <p:nvPr/>
        </p:nvPicPr>
        <p:blipFill>
          <a:blip r:embed="rId4">
            <a:alphaModFix/>
          </a:blip>
          <a:stretch>
            <a:fillRect/>
          </a:stretch>
        </p:blipFill>
        <p:spPr>
          <a:xfrm>
            <a:off x="2630125" y="2308700"/>
            <a:ext cx="3875626" cy="2635725"/>
          </a:xfrm>
          <a:prstGeom prst="rect">
            <a:avLst/>
          </a:prstGeom>
          <a:noFill/>
          <a:ln cap="flat" cmpd="sng" w="28575">
            <a:solidFill>
              <a:schemeClr val="accent1"/>
            </a:solidFill>
            <a:prstDash val="solid"/>
            <a:round/>
            <a:headEnd len="sm" w="sm" type="none"/>
            <a:tailEnd len="sm" w="sm" type="none"/>
          </a:ln>
        </p:spPr>
      </p:pic>
      <p:sp>
        <p:nvSpPr>
          <p:cNvPr id="868" name="Google Shape;868;p53"/>
          <p:cNvSpPr txBox="1"/>
          <p:nvPr>
            <p:ph type="title"/>
          </p:nvPr>
        </p:nvSpPr>
        <p:spPr>
          <a:xfrm>
            <a:off x="819150" y="464600"/>
            <a:ext cx="51642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Performance Metrics</a:t>
            </a:r>
            <a:endParaRPr sz="3000">
              <a:latin typeface="Hanken Grotesk Black"/>
              <a:ea typeface="Hanken Grotesk Black"/>
              <a:cs typeface="Hanken Grotesk Black"/>
              <a:sym typeface="Hanken Grotesk Black"/>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2" name="Shape 872"/>
        <p:cNvGrpSpPr/>
        <p:nvPr/>
      </p:nvGrpSpPr>
      <p:grpSpPr>
        <a:xfrm>
          <a:off x="0" y="0"/>
          <a:ext cx="0" cy="0"/>
          <a:chOff x="0" y="0"/>
          <a:chExt cx="0" cy="0"/>
        </a:xfrm>
      </p:grpSpPr>
      <p:sp>
        <p:nvSpPr>
          <p:cNvPr id="873" name="Google Shape;873;p54"/>
          <p:cNvSpPr txBox="1"/>
          <p:nvPr>
            <p:ph type="title"/>
          </p:nvPr>
        </p:nvSpPr>
        <p:spPr>
          <a:xfrm>
            <a:off x="657550" y="2077050"/>
            <a:ext cx="6624900" cy="989400"/>
          </a:xfrm>
          <a:prstGeom prst="rect">
            <a:avLst/>
          </a:prstGeom>
        </p:spPr>
        <p:txBody>
          <a:bodyPr anchorCtr="0" anchor="ctr" bIns="91425" lIns="91425" spcFirstLastPara="1" rIns="91425" wrap="square" tIns="91425">
            <a:noAutofit/>
          </a:bodyPr>
          <a:lstStyle/>
          <a:p>
            <a:pPr indent="0" lvl="0" marL="1371600" rtl="0" algn="l">
              <a:spcBef>
                <a:spcPts val="0"/>
              </a:spcBef>
              <a:spcAft>
                <a:spcPts val="0"/>
              </a:spcAft>
              <a:buNone/>
            </a:pPr>
            <a:r>
              <a:rPr lang="el" sz="3600">
                <a:latin typeface="Hanken Grotesk Black"/>
                <a:ea typeface="Hanken Grotesk Black"/>
                <a:cs typeface="Hanken Grotesk Black"/>
                <a:sym typeface="Hanken Grotesk Black"/>
              </a:rPr>
              <a:t>3</a:t>
            </a:r>
            <a:r>
              <a:rPr lang="el" sz="3600">
                <a:latin typeface="Hanken Grotesk Black"/>
                <a:ea typeface="Hanken Grotesk Black"/>
                <a:cs typeface="Hanken Grotesk Black"/>
                <a:sym typeface="Hanken Grotesk Black"/>
              </a:rPr>
              <a:t>) ORBIT Experiment </a:t>
            </a:r>
            <a:endParaRPr sz="3600">
              <a:latin typeface="Hanken Grotesk Black"/>
              <a:ea typeface="Hanken Grotesk Black"/>
              <a:cs typeface="Hanken Grotesk Black"/>
              <a:sym typeface="Hanken Grotesk Black"/>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7" name="Shape 877"/>
        <p:cNvGrpSpPr/>
        <p:nvPr/>
      </p:nvGrpSpPr>
      <p:grpSpPr>
        <a:xfrm>
          <a:off x="0" y="0"/>
          <a:ext cx="0" cy="0"/>
          <a:chOff x="0" y="0"/>
          <a:chExt cx="0" cy="0"/>
        </a:xfrm>
      </p:grpSpPr>
      <p:sp>
        <p:nvSpPr>
          <p:cNvPr id="878" name="Google Shape;878;p5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Setup</a:t>
            </a:r>
            <a:endParaRPr sz="3000">
              <a:latin typeface="Hanken Grotesk Black"/>
              <a:ea typeface="Hanken Grotesk Black"/>
              <a:cs typeface="Hanken Grotesk Black"/>
              <a:sym typeface="Hanken Grotesk Black"/>
            </a:endParaRPr>
          </a:p>
        </p:txBody>
      </p:sp>
      <p:sp>
        <p:nvSpPr>
          <p:cNvPr id="879" name="Google Shape;879;p55"/>
          <p:cNvSpPr txBox="1"/>
          <p:nvPr>
            <p:ph idx="1" type="body"/>
          </p:nvPr>
        </p:nvSpPr>
        <p:spPr>
          <a:xfrm>
            <a:off x="308825" y="1641500"/>
            <a:ext cx="2462100" cy="42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1800"/>
              <a:t>  </a:t>
            </a:r>
            <a:r>
              <a:rPr b="1" lang="el" sz="2100"/>
              <a:t>Parameters:</a:t>
            </a:r>
            <a:endParaRPr b="1" sz="2100"/>
          </a:p>
          <a:p>
            <a:pPr indent="-361950" lvl="0" marL="457200" rtl="0" algn="l">
              <a:spcBef>
                <a:spcPts val="0"/>
              </a:spcBef>
              <a:spcAft>
                <a:spcPts val="0"/>
              </a:spcAft>
              <a:buSzPts val="2100"/>
              <a:buChar char="●"/>
            </a:pPr>
            <a:r>
              <a:rPr lang="el" sz="2100"/>
              <a:t>5G Center Frequency</a:t>
            </a:r>
            <a:endParaRPr sz="2100"/>
          </a:p>
          <a:p>
            <a:pPr indent="-342900" lvl="0" marL="457200" rtl="0" algn="l">
              <a:spcBef>
                <a:spcPts val="0"/>
              </a:spcBef>
              <a:spcAft>
                <a:spcPts val="0"/>
              </a:spcAft>
              <a:buSzPts val="1800"/>
              <a:buChar char="●"/>
            </a:pPr>
            <a:r>
              <a:rPr lang="el" sz="2100"/>
              <a:t>5G Transmitter Gai</a:t>
            </a:r>
            <a:r>
              <a:rPr lang="el" sz="1800"/>
              <a:t>n</a:t>
            </a:r>
            <a:br>
              <a:rPr lang="el" sz="1300"/>
            </a:br>
            <a:endParaRPr sz="1300"/>
          </a:p>
        </p:txBody>
      </p:sp>
      <p:sp>
        <p:nvSpPr>
          <p:cNvPr id="880" name="Google Shape;880;p55"/>
          <p:cNvSpPr/>
          <p:nvPr/>
        </p:nvSpPr>
        <p:spPr>
          <a:xfrm>
            <a:off x="2483000" y="917600"/>
            <a:ext cx="1684200" cy="822600"/>
          </a:xfrm>
          <a:prstGeom prst="roundRect">
            <a:avLst>
              <a:gd fmla="val 16667"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PC </a:t>
            </a:r>
            <a:endParaRPr b="1" sz="16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(.SH SCRIPT1)</a:t>
            </a:r>
            <a:endParaRPr b="1" sz="1600">
              <a:solidFill>
                <a:schemeClr val="dk1"/>
              </a:solidFill>
              <a:latin typeface="Hanken Grotesk"/>
              <a:ea typeface="Hanken Grotesk"/>
              <a:cs typeface="Hanken Grotesk"/>
              <a:sym typeface="Hanken Grotesk"/>
            </a:endParaRPr>
          </a:p>
        </p:txBody>
      </p:sp>
      <p:sp>
        <p:nvSpPr>
          <p:cNvPr id="881" name="Google Shape;881;p55"/>
          <p:cNvSpPr/>
          <p:nvPr/>
        </p:nvSpPr>
        <p:spPr>
          <a:xfrm>
            <a:off x="2840200" y="2223350"/>
            <a:ext cx="969900" cy="840000"/>
          </a:xfrm>
          <a:prstGeom prst="rect">
            <a:avLst/>
          </a:prstGeom>
          <a:solidFill>
            <a:schemeClr val="lt2"/>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LOCAL USER</a:t>
            </a:r>
            <a:endParaRPr b="1" sz="1600">
              <a:solidFill>
                <a:schemeClr val="dk1"/>
              </a:solidFill>
              <a:latin typeface="Hanken Grotesk"/>
              <a:ea typeface="Hanken Grotesk"/>
              <a:cs typeface="Hanken Grotesk"/>
              <a:sym typeface="Hanken Grotesk"/>
            </a:endParaRPr>
          </a:p>
        </p:txBody>
      </p:sp>
      <p:sp>
        <p:nvSpPr>
          <p:cNvPr id="882" name="Google Shape;882;p55"/>
          <p:cNvSpPr/>
          <p:nvPr/>
        </p:nvSpPr>
        <p:spPr>
          <a:xfrm>
            <a:off x="2483000" y="3546500"/>
            <a:ext cx="1684200" cy="822600"/>
          </a:xfrm>
          <a:prstGeom prst="roundRect">
            <a:avLst>
              <a:gd fmla="val 16667"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PC </a:t>
            </a:r>
            <a:endParaRPr b="1" sz="16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(.SH SCRIPT1)</a:t>
            </a:r>
            <a:endParaRPr b="1" sz="1600">
              <a:solidFill>
                <a:schemeClr val="dk1"/>
              </a:solidFill>
              <a:latin typeface="Hanken Grotesk"/>
              <a:ea typeface="Hanken Grotesk"/>
              <a:cs typeface="Hanken Grotesk"/>
              <a:sym typeface="Hanken Grotesk"/>
            </a:endParaRPr>
          </a:p>
        </p:txBody>
      </p:sp>
      <p:sp>
        <p:nvSpPr>
          <p:cNvPr id="883" name="Google Shape;883;p55"/>
          <p:cNvSpPr/>
          <p:nvPr/>
        </p:nvSpPr>
        <p:spPr>
          <a:xfrm>
            <a:off x="4396700" y="917600"/>
            <a:ext cx="1252500" cy="822600"/>
          </a:xfrm>
          <a:prstGeom prst="roundRect">
            <a:avLst>
              <a:gd fmla="val 16667" name="adj"/>
            </a:avLst>
          </a:prstGeom>
          <a:solidFill>
            <a:srgbClr val="2879CF"/>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GRID CONSOLE</a:t>
            </a:r>
            <a:endParaRPr b="1" sz="1600">
              <a:solidFill>
                <a:schemeClr val="dk1"/>
              </a:solidFill>
              <a:latin typeface="Hanken Grotesk"/>
              <a:ea typeface="Hanken Grotesk"/>
              <a:cs typeface="Hanken Grotesk"/>
              <a:sym typeface="Hanken Grotesk"/>
            </a:endParaRPr>
          </a:p>
        </p:txBody>
      </p:sp>
      <p:sp>
        <p:nvSpPr>
          <p:cNvPr id="884" name="Google Shape;884;p55"/>
          <p:cNvSpPr/>
          <p:nvPr/>
        </p:nvSpPr>
        <p:spPr>
          <a:xfrm>
            <a:off x="4549100" y="3546500"/>
            <a:ext cx="1252500" cy="822600"/>
          </a:xfrm>
          <a:prstGeom prst="roundRect">
            <a:avLst>
              <a:gd fmla="val 16667" name="adj"/>
            </a:avLst>
          </a:prstGeom>
          <a:solidFill>
            <a:srgbClr val="2879CF"/>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OUTDOOR</a:t>
            </a:r>
            <a:r>
              <a:rPr b="1" lang="el" sz="1600">
                <a:solidFill>
                  <a:schemeClr val="dk1"/>
                </a:solidFill>
                <a:latin typeface="Hanken Grotesk"/>
                <a:ea typeface="Hanken Grotesk"/>
                <a:cs typeface="Hanken Grotesk"/>
                <a:sym typeface="Hanken Grotesk"/>
              </a:rPr>
              <a:t> CONSOLE</a:t>
            </a:r>
            <a:endParaRPr b="1" sz="1600">
              <a:solidFill>
                <a:schemeClr val="dk1"/>
              </a:solidFill>
              <a:latin typeface="Hanken Grotesk"/>
              <a:ea typeface="Hanken Grotesk"/>
              <a:cs typeface="Hanken Grotesk"/>
              <a:sym typeface="Hanken Grotesk"/>
            </a:endParaRPr>
          </a:p>
        </p:txBody>
      </p:sp>
      <p:sp>
        <p:nvSpPr>
          <p:cNvPr id="885" name="Google Shape;885;p55"/>
          <p:cNvSpPr/>
          <p:nvPr/>
        </p:nvSpPr>
        <p:spPr>
          <a:xfrm>
            <a:off x="6549725" y="8760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SAT TX</a:t>
            </a:r>
            <a:endParaRPr b="1" sz="1300">
              <a:solidFill>
                <a:schemeClr val="dk1"/>
              </a:solidFill>
              <a:latin typeface="Hanken Grotesk"/>
              <a:ea typeface="Hanken Grotesk"/>
              <a:cs typeface="Hanken Grotesk"/>
              <a:sym typeface="Hanken Grotesk"/>
            </a:endParaRPr>
          </a:p>
        </p:txBody>
      </p:sp>
      <p:sp>
        <p:nvSpPr>
          <p:cNvPr id="886" name="Google Shape;886;p55"/>
          <p:cNvSpPr/>
          <p:nvPr/>
        </p:nvSpPr>
        <p:spPr>
          <a:xfrm>
            <a:off x="6549725" y="806951"/>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5G</a:t>
            </a:r>
            <a:r>
              <a:rPr b="1" lang="el" sz="1300">
                <a:solidFill>
                  <a:schemeClr val="dk1"/>
                </a:solidFill>
                <a:latin typeface="Hanken Grotesk"/>
                <a:ea typeface="Hanken Grotesk"/>
                <a:cs typeface="Hanken Grotesk"/>
                <a:sym typeface="Hanken Grotesk"/>
              </a:rPr>
              <a:t> TX</a:t>
            </a:r>
            <a:endParaRPr b="1" sz="1300">
              <a:solidFill>
                <a:schemeClr val="dk1"/>
              </a:solidFill>
              <a:latin typeface="Hanken Grotesk"/>
              <a:ea typeface="Hanken Grotesk"/>
              <a:cs typeface="Hanken Grotesk"/>
              <a:sym typeface="Hanken Grotesk"/>
            </a:endParaRPr>
          </a:p>
        </p:txBody>
      </p:sp>
      <p:sp>
        <p:nvSpPr>
          <p:cNvPr id="887" name="Google Shape;887;p55"/>
          <p:cNvSpPr/>
          <p:nvPr/>
        </p:nvSpPr>
        <p:spPr>
          <a:xfrm>
            <a:off x="6549725" y="1526302"/>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1</a:t>
            </a:r>
            <a:endParaRPr b="1" sz="1300">
              <a:solidFill>
                <a:schemeClr val="dk1"/>
              </a:solidFill>
              <a:latin typeface="Hanken Grotesk"/>
              <a:ea typeface="Hanken Grotesk"/>
              <a:cs typeface="Hanken Grotesk"/>
              <a:sym typeface="Hanken Grotesk"/>
            </a:endParaRPr>
          </a:p>
        </p:txBody>
      </p:sp>
      <p:sp>
        <p:nvSpPr>
          <p:cNvPr id="888" name="Google Shape;888;p55"/>
          <p:cNvSpPr/>
          <p:nvPr/>
        </p:nvSpPr>
        <p:spPr>
          <a:xfrm>
            <a:off x="6549725" y="224566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2</a:t>
            </a:r>
            <a:endParaRPr b="1" sz="1300">
              <a:solidFill>
                <a:schemeClr val="dk1"/>
              </a:solidFill>
              <a:latin typeface="Hanken Grotesk"/>
              <a:ea typeface="Hanken Grotesk"/>
              <a:cs typeface="Hanken Grotesk"/>
              <a:sym typeface="Hanken Grotesk"/>
            </a:endParaRPr>
          </a:p>
        </p:txBody>
      </p:sp>
      <p:sp>
        <p:nvSpPr>
          <p:cNvPr id="889" name="Google Shape;889;p55"/>
          <p:cNvSpPr/>
          <p:nvPr/>
        </p:nvSpPr>
        <p:spPr>
          <a:xfrm>
            <a:off x="6549725" y="296501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3</a:t>
            </a:r>
            <a:endParaRPr b="1" sz="1300">
              <a:solidFill>
                <a:schemeClr val="dk1"/>
              </a:solidFill>
              <a:latin typeface="Hanken Grotesk"/>
              <a:ea typeface="Hanken Grotesk"/>
              <a:cs typeface="Hanken Grotesk"/>
              <a:sym typeface="Hanken Grotesk"/>
            </a:endParaRPr>
          </a:p>
        </p:txBody>
      </p:sp>
      <p:sp>
        <p:nvSpPr>
          <p:cNvPr id="890" name="Google Shape;890;p55"/>
          <p:cNvSpPr/>
          <p:nvPr/>
        </p:nvSpPr>
        <p:spPr>
          <a:xfrm>
            <a:off x="6549725" y="368436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4</a:t>
            </a:r>
            <a:endParaRPr b="1" sz="1300">
              <a:solidFill>
                <a:schemeClr val="dk1"/>
              </a:solidFill>
              <a:latin typeface="Hanken Grotesk"/>
              <a:ea typeface="Hanken Grotesk"/>
              <a:cs typeface="Hanken Grotesk"/>
              <a:sym typeface="Hanken Grotesk"/>
            </a:endParaRPr>
          </a:p>
        </p:txBody>
      </p:sp>
      <p:sp>
        <p:nvSpPr>
          <p:cNvPr id="891" name="Google Shape;891;p55"/>
          <p:cNvSpPr/>
          <p:nvPr/>
        </p:nvSpPr>
        <p:spPr>
          <a:xfrm>
            <a:off x="6549725" y="440371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SAT RX</a:t>
            </a:r>
            <a:endParaRPr b="1" sz="1300">
              <a:solidFill>
                <a:schemeClr val="dk1"/>
              </a:solidFill>
              <a:latin typeface="Hanken Grotesk"/>
              <a:ea typeface="Hanken Grotesk"/>
              <a:cs typeface="Hanken Grotesk"/>
              <a:sym typeface="Hanken Grotesk"/>
            </a:endParaRPr>
          </a:p>
        </p:txBody>
      </p:sp>
      <p:cxnSp>
        <p:nvCxnSpPr>
          <p:cNvPr id="892" name="Google Shape;892;p55"/>
          <p:cNvCxnSpPr>
            <a:stCxn id="881" idx="0"/>
            <a:endCxn id="880" idx="2"/>
          </p:cNvCxnSpPr>
          <p:nvPr/>
        </p:nvCxnSpPr>
        <p:spPr>
          <a:xfrm rot="10800000">
            <a:off x="3325150" y="1740350"/>
            <a:ext cx="0" cy="483000"/>
          </a:xfrm>
          <a:prstGeom prst="straightConnector1">
            <a:avLst/>
          </a:prstGeom>
          <a:noFill/>
          <a:ln cap="flat" cmpd="sng" w="28575">
            <a:solidFill>
              <a:schemeClr val="dk1"/>
            </a:solidFill>
            <a:prstDash val="solid"/>
            <a:round/>
            <a:headEnd len="med" w="med" type="none"/>
            <a:tailEnd len="med" w="med" type="stealth"/>
          </a:ln>
        </p:spPr>
      </p:cxnSp>
      <p:cxnSp>
        <p:nvCxnSpPr>
          <p:cNvPr id="893" name="Google Shape;893;p55"/>
          <p:cNvCxnSpPr>
            <a:stCxn id="881" idx="2"/>
            <a:endCxn id="882" idx="0"/>
          </p:cNvCxnSpPr>
          <p:nvPr/>
        </p:nvCxnSpPr>
        <p:spPr>
          <a:xfrm>
            <a:off x="3325150" y="3063350"/>
            <a:ext cx="0" cy="483300"/>
          </a:xfrm>
          <a:prstGeom prst="straightConnector1">
            <a:avLst/>
          </a:prstGeom>
          <a:noFill/>
          <a:ln cap="flat" cmpd="sng" w="28575">
            <a:solidFill>
              <a:schemeClr val="dk1"/>
            </a:solidFill>
            <a:prstDash val="solid"/>
            <a:round/>
            <a:headEnd len="med" w="med" type="none"/>
            <a:tailEnd len="med" w="med" type="stealth"/>
          </a:ln>
        </p:spPr>
      </p:cxnSp>
      <p:cxnSp>
        <p:nvCxnSpPr>
          <p:cNvPr id="894" name="Google Shape;894;p55"/>
          <p:cNvCxnSpPr>
            <a:stCxn id="880" idx="3"/>
            <a:endCxn id="883" idx="1"/>
          </p:cNvCxnSpPr>
          <p:nvPr/>
        </p:nvCxnSpPr>
        <p:spPr>
          <a:xfrm>
            <a:off x="4167200" y="1328900"/>
            <a:ext cx="229500" cy="0"/>
          </a:xfrm>
          <a:prstGeom prst="straightConnector1">
            <a:avLst/>
          </a:prstGeom>
          <a:noFill/>
          <a:ln cap="flat" cmpd="sng" w="28575">
            <a:solidFill>
              <a:srgbClr val="C27BA0"/>
            </a:solidFill>
            <a:prstDash val="solid"/>
            <a:round/>
            <a:headEnd len="med" w="med" type="none"/>
            <a:tailEnd len="med" w="med" type="stealth"/>
          </a:ln>
        </p:spPr>
      </p:cxnSp>
      <p:cxnSp>
        <p:nvCxnSpPr>
          <p:cNvPr id="895" name="Google Shape;895;p55"/>
          <p:cNvCxnSpPr>
            <a:stCxn id="882" idx="3"/>
            <a:endCxn id="884" idx="1"/>
          </p:cNvCxnSpPr>
          <p:nvPr/>
        </p:nvCxnSpPr>
        <p:spPr>
          <a:xfrm>
            <a:off x="4167200" y="3957800"/>
            <a:ext cx="381900" cy="0"/>
          </a:xfrm>
          <a:prstGeom prst="straightConnector1">
            <a:avLst/>
          </a:prstGeom>
          <a:noFill/>
          <a:ln cap="flat" cmpd="sng" w="28575">
            <a:solidFill>
              <a:srgbClr val="C27BA0"/>
            </a:solidFill>
            <a:prstDash val="solid"/>
            <a:round/>
            <a:headEnd len="med" w="med" type="none"/>
            <a:tailEnd len="med" w="med" type="stealth"/>
          </a:ln>
        </p:spPr>
      </p:cxnSp>
      <p:cxnSp>
        <p:nvCxnSpPr>
          <p:cNvPr id="896" name="Google Shape;896;p55"/>
          <p:cNvCxnSpPr>
            <a:stCxn id="883" idx="3"/>
            <a:endCxn id="885" idx="2"/>
          </p:cNvCxnSpPr>
          <p:nvPr/>
        </p:nvCxnSpPr>
        <p:spPr>
          <a:xfrm flipH="1" rot="10800000">
            <a:off x="5649200" y="413600"/>
            <a:ext cx="900600" cy="915300"/>
          </a:xfrm>
          <a:prstGeom prst="straightConnector1">
            <a:avLst/>
          </a:prstGeom>
          <a:noFill/>
          <a:ln cap="flat" cmpd="sng" w="28575">
            <a:solidFill>
              <a:srgbClr val="C27BA0"/>
            </a:solidFill>
            <a:prstDash val="solid"/>
            <a:round/>
            <a:headEnd len="med" w="med" type="none"/>
            <a:tailEnd len="med" w="med" type="stealth"/>
          </a:ln>
        </p:spPr>
      </p:cxnSp>
      <p:cxnSp>
        <p:nvCxnSpPr>
          <p:cNvPr id="897" name="Google Shape;897;p55"/>
          <p:cNvCxnSpPr>
            <a:stCxn id="883" idx="3"/>
            <a:endCxn id="886" idx="2"/>
          </p:cNvCxnSpPr>
          <p:nvPr/>
        </p:nvCxnSpPr>
        <p:spPr>
          <a:xfrm flipH="1" rot="10800000">
            <a:off x="5649200" y="1133000"/>
            <a:ext cx="900600" cy="195900"/>
          </a:xfrm>
          <a:prstGeom prst="straightConnector1">
            <a:avLst/>
          </a:prstGeom>
          <a:noFill/>
          <a:ln cap="flat" cmpd="sng" w="28575">
            <a:solidFill>
              <a:srgbClr val="C27BA0"/>
            </a:solidFill>
            <a:prstDash val="solid"/>
            <a:round/>
            <a:headEnd len="med" w="med" type="none"/>
            <a:tailEnd len="med" w="med" type="stealth"/>
          </a:ln>
        </p:spPr>
      </p:cxnSp>
      <p:cxnSp>
        <p:nvCxnSpPr>
          <p:cNvPr id="898" name="Google Shape;898;p55"/>
          <p:cNvCxnSpPr>
            <a:stCxn id="883" idx="3"/>
            <a:endCxn id="887" idx="2"/>
          </p:cNvCxnSpPr>
          <p:nvPr/>
        </p:nvCxnSpPr>
        <p:spPr>
          <a:xfrm>
            <a:off x="5649200" y="1328900"/>
            <a:ext cx="900600" cy="523500"/>
          </a:xfrm>
          <a:prstGeom prst="straightConnector1">
            <a:avLst/>
          </a:prstGeom>
          <a:noFill/>
          <a:ln cap="flat" cmpd="sng" w="28575">
            <a:solidFill>
              <a:srgbClr val="C27BA0"/>
            </a:solidFill>
            <a:prstDash val="solid"/>
            <a:round/>
            <a:headEnd len="med" w="med" type="none"/>
            <a:tailEnd len="med" w="med" type="stealth"/>
          </a:ln>
        </p:spPr>
      </p:cxnSp>
      <p:cxnSp>
        <p:nvCxnSpPr>
          <p:cNvPr id="899" name="Google Shape;899;p55"/>
          <p:cNvCxnSpPr>
            <a:stCxn id="883" idx="3"/>
            <a:endCxn id="888" idx="2"/>
          </p:cNvCxnSpPr>
          <p:nvPr/>
        </p:nvCxnSpPr>
        <p:spPr>
          <a:xfrm>
            <a:off x="5649200" y="1328900"/>
            <a:ext cx="900600" cy="1242900"/>
          </a:xfrm>
          <a:prstGeom prst="straightConnector1">
            <a:avLst/>
          </a:prstGeom>
          <a:noFill/>
          <a:ln cap="flat" cmpd="sng" w="28575">
            <a:solidFill>
              <a:srgbClr val="C27BA0"/>
            </a:solidFill>
            <a:prstDash val="solid"/>
            <a:round/>
            <a:headEnd len="med" w="med" type="none"/>
            <a:tailEnd len="med" w="med" type="stealth"/>
          </a:ln>
        </p:spPr>
      </p:cxnSp>
      <p:cxnSp>
        <p:nvCxnSpPr>
          <p:cNvPr id="900" name="Google Shape;900;p55"/>
          <p:cNvCxnSpPr>
            <a:stCxn id="883" idx="3"/>
            <a:endCxn id="889" idx="2"/>
          </p:cNvCxnSpPr>
          <p:nvPr/>
        </p:nvCxnSpPr>
        <p:spPr>
          <a:xfrm>
            <a:off x="5649200" y="1328900"/>
            <a:ext cx="900600" cy="1962300"/>
          </a:xfrm>
          <a:prstGeom prst="straightConnector1">
            <a:avLst/>
          </a:prstGeom>
          <a:noFill/>
          <a:ln cap="flat" cmpd="sng" w="28575">
            <a:solidFill>
              <a:srgbClr val="C27BA0"/>
            </a:solidFill>
            <a:prstDash val="solid"/>
            <a:round/>
            <a:headEnd len="med" w="med" type="none"/>
            <a:tailEnd len="med" w="med" type="stealth"/>
          </a:ln>
        </p:spPr>
      </p:cxnSp>
      <p:cxnSp>
        <p:nvCxnSpPr>
          <p:cNvPr id="901" name="Google Shape;901;p55"/>
          <p:cNvCxnSpPr>
            <a:stCxn id="883" idx="3"/>
            <a:endCxn id="890" idx="2"/>
          </p:cNvCxnSpPr>
          <p:nvPr/>
        </p:nvCxnSpPr>
        <p:spPr>
          <a:xfrm>
            <a:off x="5649200" y="1328900"/>
            <a:ext cx="900600" cy="2681700"/>
          </a:xfrm>
          <a:prstGeom prst="straightConnector1">
            <a:avLst/>
          </a:prstGeom>
          <a:noFill/>
          <a:ln cap="flat" cmpd="sng" w="28575">
            <a:solidFill>
              <a:srgbClr val="C27BA0"/>
            </a:solidFill>
            <a:prstDash val="solid"/>
            <a:round/>
            <a:headEnd len="med" w="med" type="none"/>
            <a:tailEnd len="med" w="med" type="stealth"/>
          </a:ln>
        </p:spPr>
      </p:cxnSp>
      <p:sp>
        <p:nvSpPr>
          <p:cNvPr id="902" name="Google Shape;902;p55"/>
          <p:cNvSpPr/>
          <p:nvPr/>
        </p:nvSpPr>
        <p:spPr>
          <a:xfrm>
            <a:off x="4396700" y="917600"/>
            <a:ext cx="1252500" cy="822600"/>
          </a:xfrm>
          <a:prstGeom prst="roundRect">
            <a:avLst>
              <a:gd fmla="val 16667" name="adj"/>
            </a:avLst>
          </a:prstGeom>
          <a:solidFill>
            <a:srgbClr val="2879CF"/>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GRID CONSOLE</a:t>
            </a:r>
            <a:endParaRPr b="1" sz="1600">
              <a:solidFill>
                <a:schemeClr val="dk1"/>
              </a:solidFill>
              <a:latin typeface="Hanken Grotesk"/>
              <a:ea typeface="Hanken Grotesk"/>
              <a:cs typeface="Hanken Grotesk"/>
              <a:sym typeface="Hanken Grotesk"/>
            </a:endParaRPr>
          </a:p>
        </p:txBody>
      </p:sp>
      <p:sp>
        <p:nvSpPr>
          <p:cNvPr id="903" name="Google Shape;903;p55"/>
          <p:cNvSpPr/>
          <p:nvPr/>
        </p:nvSpPr>
        <p:spPr>
          <a:xfrm>
            <a:off x="6549725" y="296501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3</a:t>
            </a:r>
            <a:endParaRPr b="1" sz="1300">
              <a:solidFill>
                <a:schemeClr val="dk1"/>
              </a:solidFill>
              <a:latin typeface="Hanken Grotesk"/>
              <a:ea typeface="Hanken Grotesk"/>
              <a:cs typeface="Hanken Grotesk"/>
              <a:sym typeface="Hanken Grotesk"/>
            </a:endParaRPr>
          </a:p>
        </p:txBody>
      </p:sp>
      <p:sp>
        <p:nvSpPr>
          <p:cNvPr id="904" name="Google Shape;904;p55"/>
          <p:cNvSpPr/>
          <p:nvPr/>
        </p:nvSpPr>
        <p:spPr>
          <a:xfrm>
            <a:off x="6549725" y="368436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4</a:t>
            </a:r>
            <a:endParaRPr b="1" sz="1300">
              <a:solidFill>
                <a:schemeClr val="dk1"/>
              </a:solidFill>
              <a:latin typeface="Hanken Grotesk"/>
              <a:ea typeface="Hanken Grotesk"/>
              <a:cs typeface="Hanken Grotesk"/>
              <a:sym typeface="Hanken Grotesk"/>
            </a:endParaRPr>
          </a:p>
        </p:txBody>
      </p:sp>
      <p:sp>
        <p:nvSpPr>
          <p:cNvPr id="905" name="Google Shape;905;p55"/>
          <p:cNvSpPr/>
          <p:nvPr/>
        </p:nvSpPr>
        <p:spPr>
          <a:xfrm>
            <a:off x="6549725" y="224566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2</a:t>
            </a:r>
            <a:endParaRPr b="1" sz="1300">
              <a:solidFill>
                <a:schemeClr val="dk1"/>
              </a:solidFill>
              <a:latin typeface="Hanken Grotesk"/>
              <a:ea typeface="Hanken Grotesk"/>
              <a:cs typeface="Hanken Grotesk"/>
              <a:sym typeface="Hanken Grotesk"/>
            </a:endParaRPr>
          </a:p>
        </p:txBody>
      </p:sp>
      <p:cxnSp>
        <p:nvCxnSpPr>
          <p:cNvPr id="906" name="Google Shape;906;p55"/>
          <p:cNvCxnSpPr>
            <a:stCxn id="884" idx="3"/>
            <a:endCxn id="891" idx="2"/>
          </p:cNvCxnSpPr>
          <p:nvPr/>
        </p:nvCxnSpPr>
        <p:spPr>
          <a:xfrm>
            <a:off x="5801600" y="3957800"/>
            <a:ext cx="748200" cy="771900"/>
          </a:xfrm>
          <a:prstGeom prst="straightConnector1">
            <a:avLst/>
          </a:prstGeom>
          <a:noFill/>
          <a:ln cap="flat" cmpd="sng" w="28575">
            <a:solidFill>
              <a:srgbClr val="C27BA0"/>
            </a:solidFill>
            <a:prstDash val="solid"/>
            <a:round/>
            <a:headEnd len="med" w="med" type="none"/>
            <a:tailEnd len="med" w="med" type="stealth"/>
          </a:ln>
        </p:spPr>
      </p:cxnSp>
      <p:sp>
        <p:nvSpPr>
          <p:cNvPr id="907" name="Google Shape;907;p55"/>
          <p:cNvSpPr/>
          <p:nvPr/>
        </p:nvSpPr>
        <p:spPr>
          <a:xfrm>
            <a:off x="4549100" y="3546500"/>
            <a:ext cx="1252500" cy="822600"/>
          </a:xfrm>
          <a:prstGeom prst="roundRect">
            <a:avLst>
              <a:gd fmla="val 16667" name="adj"/>
            </a:avLst>
          </a:prstGeom>
          <a:solidFill>
            <a:srgbClr val="2879CF"/>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OUTDOOR CONSOLE</a:t>
            </a:r>
            <a:endParaRPr b="1" sz="1600">
              <a:solidFill>
                <a:schemeClr val="dk1"/>
              </a:solidFill>
              <a:latin typeface="Hanken Grotesk"/>
              <a:ea typeface="Hanken Grotesk"/>
              <a:cs typeface="Hanken Grotesk"/>
              <a:sym typeface="Hanken Grotesk"/>
            </a:endParaRPr>
          </a:p>
        </p:txBody>
      </p:sp>
      <p:sp>
        <p:nvSpPr>
          <p:cNvPr id="908" name="Google Shape;908;p55"/>
          <p:cNvSpPr/>
          <p:nvPr/>
        </p:nvSpPr>
        <p:spPr>
          <a:xfrm>
            <a:off x="6549725" y="440371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SAT RX</a:t>
            </a:r>
            <a:endParaRPr b="1" sz="1300">
              <a:solidFill>
                <a:schemeClr val="dk1"/>
              </a:solidFill>
              <a:latin typeface="Hanken Grotesk"/>
              <a:ea typeface="Hanken Grotesk"/>
              <a:cs typeface="Hanken Grotesk"/>
              <a:sym typeface="Hanken Grotesk"/>
            </a:endParaRPr>
          </a:p>
        </p:txBody>
      </p:sp>
      <p:sp>
        <p:nvSpPr>
          <p:cNvPr id="909" name="Google Shape;909;p55"/>
          <p:cNvSpPr/>
          <p:nvPr/>
        </p:nvSpPr>
        <p:spPr>
          <a:xfrm>
            <a:off x="2483000" y="917600"/>
            <a:ext cx="1684200" cy="822600"/>
          </a:xfrm>
          <a:prstGeom prst="roundRect">
            <a:avLst>
              <a:gd fmla="val 16667"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PC </a:t>
            </a:r>
            <a:endParaRPr b="1" sz="16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(.SH SCRIPT1)</a:t>
            </a:r>
            <a:endParaRPr b="1" sz="1600">
              <a:solidFill>
                <a:schemeClr val="dk1"/>
              </a:solidFill>
              <a:latin typeface="Hanken Grotesk"/>
              <a:ea typeface="Hanken Grotesk"/>
              <a:cs typeface="Hanken Grotesk"/>
              <a:sym typeface="Hanken Grotesk"/>
            </a:endParaRPr>
          </a:p>
        </p:txBody>
      </p:sp>
      <p:sp>
        <p:nvSpPr>
          <p:cNvPr id="910" name="Google Shape;910;p55"/>
          <p:cNvSpPr/>
          <p:nvPr/>
        </p:nvSpPr>
        <p:spPr>
          <a:xfrm>
            <a:off x="2483000" y="3546500"/>
            <a:ext cx="1684200" cy="822600"/>
          </a:xfrm>
          <a:prstGeom prst="roundRect">
            <a:avLst>
              <a:gd fmla="val 16667"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PC </a:t>
            </a:r>
            <a:endParaRPr b="1" sz="16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(.SH SCRIPT1)</a:t>
            </a:r>
            <a:endParaRPr b="1" sz="1600">
              <a:solidFill>
                <a:schemeClr val="dk1"/>
              </a:solidFill>
              <a:latin typeface="Hanken Grotesk"/>
              <a:ea typeface="Hanken Grotesk"/>
              <a:cs typeface="Hanken Grotesk"/>
              <a:sym typeface="Hanken Grotesk"/>
            </a:endParaRPr>
          </a:p>
        </p:txBody>
      </p:sp>
      <p:sp>
        <p:nvSpPr>
          <p:cNvPr id="911" name="Google Shape;911;p55"/>
          <p:cNvSpPr/>
          <p:nvPr/>
        </p:nvSpPr>
        <p:spPr>
          <a:xfrm>
            <a:off x="7507450" y="1566050"/>
            <a:ext cx="1021800" cy="572700"/>
          </a:xfrm>
          <a:prstGeom prst="rect">
            <a:avLst/>
          </a:prstGeom>
          <a:solidFill>
            <a:srgbClr val="A64D79"/>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TEXT FILE</a:t>
            </a:r>
            <a:endParaRPr b="1" sz="1600">
              <a:solidFill>
                <a:schemeClr val="dk1"/>
              </a:solidFill>
              <a:latin typeface="Hanken Grotesk"/>
              <a:ea typeface="Hanken Grotesk"/>
              <a:cs typeface="Hanken Grotesk"/>
              <a:sym typeface="Hanken Grotesk"/>
            </a:endParaRPr>
          </a:p>
        </p:txBody>
      </p:sp>
      <p:sp>
        <p:nvSpPr>
          <p:cNvPr id="912" name="Google Shape;912;p55"/>
          <p:cNvSpPr/>
          <p:nvPr/>
        </p:nvSpPr>
        <p:spPr>
          <a:xfrm>
            <a:off x="7507450" y="2285400"/>
            <a:ext cx="1021800" cy="572700"/>
          </a:xfrm>
          <a:prstGeom prst="rect">
            <a:avLst/>
          </a:prstGeom>
          <a:solidFill>
            <a:srgbClr val="A64D79"/>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TEXT FILE</a:t>
            </a:r>
            <a:endParaRPr b="1" sz="1600">
              <a:solidFill>
                <a:schemeClr val="dk1"/>
              </a:solidFill>
              <a:latin typeface="Hanken Grotesk"/>
              <a:ea typeface="Hanken Grotesk"/>
              <a:cs typeface="Hanken Grotesk"/>
              <a:sym typeface="Hanken Grotesk"/>
            </a:endParaRPr>
          </a:p>
        </p:txBody>
      </p:sp>
      <p:sp>
        <p:nvSpPr>
          <p:cNvPr id="913" name="Google Shape;913;p55"/>
          <p:cNvSpPr/>
          <p:nvPr/>
        </p:nvSpPr>
        <p:spPr>
          <a:xfrm>
            <a:off x="7507450" y="3004750"/>
            <a:ext cx="1021800" cy="572700"/>
          </a:xfrm>
          <a:prstGeom prst="rect">
            <a:avLst/>
          </a:prstGeom>
          <a:solidFill>
            <a:srgbClr val="A64D79"/>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TEXT FILE</a:t>
            </a:r>
            <a:endParaRPr b="1" sz="1600">
              <a:solidFill>
                <a:schemeClr val="dk1"/>
              </a:solidFill>
              <a:latin typeface="Hanken Grotesk"/>
              <a:ea typeface="Hanken Grotesk"/>
              <a:cs typeface="Hanken Grotesk"/>
              <a:sym typeface="Hanken Grotesk"/>
            </a:endParaRPr>
          </a:p>
        </p:txBody>
      </p:sp>
      <p:sp>
        <p:nvSpPr>
          <p:cNvPr id="914" name="Google Shape;914;p55"/>
          <p:cNvSpPr/>
          <p:nvPr/>
        </p:nvSpPr>
        <p:spPr>
          <a:xfrm>
            <a:off x="7507450" y="3724100"/>
            <a:ext cx="1021800" cy="572700"/>
          </a:xfrm>
          <a:prstGeom prst="rect">
            <a:avLst/>
          </a:prstGeom>
          <a:solidFill>
            <a:srgbClr val="A64D79"/>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TEXT FILE</a:t>
            </a:r>
            <a:endParaRPr b="1" sz="1600">
              <a:solidFill>
                <a:schemeClr val="dk1"/>
              </a:solidFill>
              <a:latin typeface="Hanken Grotesk"/>
              <a:ea typeface="Hanken Grotesk"/>
              <a:cs typeface="Hanken Grotesk"/>
              <a:sym typeface="Hanken Grotesk"/>
            </a:endParaRPr>
          </a:p>
        </p:txBody>
      </p:sp>
      <p:sp>
        <p:nvSpPr>
          <p:cNvPr id="915" name="Google Shape;915;p55"/>
          <p:cNvSpPr/>
          <p:nvPr/>
        </p:nvSpPr>
        <p:spPr>
          <a:xfrm>
            <a:off x="7507450" y="4443450"/>
            <a:ext cx="1021800" cy="572700"/>
          </a:xfrm>
          <a:prstGeom prst="rect">
            <a:avLst/>
          </a:prstGeom>
          <a:solidFill>
            <a:srgbClr val="A64D79"/>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600">
                <a:solidFill>
                  <a:schemeClr val="dk1"/>
                </a:solidFill>
                <a:latin typeface="Hanken Grotesk"/>
                <a:ea typeface="Hanken Grotesk"/>
                <a:cs typeface="Hanken Grotesk"/>
                <a:sym typeface="Hanken Grotesk"/>
              </a:rPr>
              <a:t>TEXT FILE</a:t>
            </a:r>
            <a:endParaRPr b="1" sz="1600">
              <a:solidFill>
                <a:schemeClr val="dk1"/>
              </a:solidFill>
              <a:latin typeface="Hanken Grotesk"/>
              <a:ea typeface="Hanken Grotesk"/>
              <a:cs typeface="Hanken Grotesk"/>
              <a:sym typeface="Hanken Grotesk"/>
            </a:endParaRPr>
          </a:p>
        </p:txBody>
      </p:sp>
      <p:cxnSp>
        <p:nvCxnSpPr>
          <p:cNvPr id="916" name="Google Shape;916;p55"/>
          <p:cNvCxnSpPr>
            <a:stCxn id="887" idx="6"/>
            <a:endCxn id="911" idx="1"/>
          </p:cNvCxnSpPr>
          <p:nvPr/>
        </p:nvCxnSpPr>
        <p:spPr>
          <a:xfrm>
            <a:off x="7219925" y="1852402"/>
            <a:ext cx="287400" cy="0"/>
          </a:xfrm>
          <a:prstGeom prst="straightConnector1">
            <a:avLst/>
          </a:prstGeom>
          <a:noFill/>
          <a:ln cap="flat" cmpd="sng" w="28575">
            <a:solidFill>
              <a:schemeClr val="dk1"/>
            </a:solidFill>
            <a:prstDash val="solid"/>
            <a:round/>
            <a:headEnd len="med" w="med" type="none"/>
            <a:tailEnd len="med" w="med" type="stealth"/>
          </a:ln>
        </p:spPr>
      </p:cxnSp>
      <p:cxnSp>
        <p:nvCxnSpPr>
          <p:cNvPr id="917" name="Google Shape;917;p55"/>
          <p:cNvCxnSpPr>
            <a:stCxn id="905" idx="6"/>
            <a:endCxn id="912" idx="1"/>
          </p:cNvCxnSpPr>
          <p:nvPr/>
        </p:nvCxnSpPr>
        <p:spPr>
          <a:xfrm>
            <a:off x="7219925" y="2571760"/>
            <a:ext cx="287400" cy="0"/>
          </a:xfrm>
          <a:prstGeom prst="straightConnector1">
            <a:avLst/>
          </a:prstGeom>
          <a:noFill/>
          <a:ln cap="flat" cmpd="sng" w="28575">
            <a:solidFill>
              <a:schemeClr val="dk1"/>
            </a:solidFill>
            <a:prstDash val="solid"/>
            <a:round/>
            <a:headEnd len="med" w="med" type="none"/>
            <a:tailEnd len="med" w="med" type="stealth"/>
          </a:ln>
        </p:spPr>
      </p:cxnSp>
      <p:cxnSp>
        <p:nvCxnSpPr>
          <p:cNvPr id="918" name="Google Shape;918;p55"/>
          <p:cNvCxnSpPr>
            <a:stCxn id="903" idx="6"/>
            <a:endCxn id="913" idx="1"/>
          </p:cNvCxnSpPr>
          <p:nvPr/>
        </p:nvCxnSpPr>
        <p:spPr>
          <a:xfrm>
            <a:off x="7219925" y="3291110"/>
            <a:ext cx="287400" cy="0"/>
          </a:xfrm>
          <a:prstGeom prst="straightConnector1">
            <a:avLst/>
          </a:prstGeom>
          <a:noFill/>
          <a:ln cap="flat" cmpd="sng" w="28575">
            <a:solidFill>
              <a:schemeClr val="dk1"/>
            </a:solidFill>
            <a:prstDash val="solid"/>
            <a:round/>
            <a:headEnd len="med" w="med" type="none"/>
            <a:tailEnd len="med" w="med" type="stealth"/>
          </a:ln>
        </p:spPr>
      </p:cxnSp>
      <p:cxnSp>
        <p:nvCxnSpPr>
          <p:cNvPr id="919" name="Google Shape;919;p55"/>
          <p:cNvCxnSpPr>
            <a:stCxn id="904" idx="6"/>
            <a:endCxn id="914" idx="1"/>
          </p:cNvCxnSpPr>
          <p:nvPr/>
        </p:nvCxnSpPr>
        <p:spPr>
          <a:xfrm>
            <a:off x="7219925" y="4010460"/>
            <a:ext cx="287400" cy="0"/>
          </a:xfrm>
          <a:prstGeom prst="straightConnector1">
            <a:avLst/>
          </a:prstGeom>
          <a:noFill/>
          <a:ln cap="flat" cmpd="sng" w="28575">
            <a:solidFill>
              <a:schemeClr val="dk1"/>
            </a:solidFill>
            <a:prstDash val="solid"/>
            <a:round/>
            <a:headEnd len="med" w="med" type="none"/>
            <a:tailEnd len="med" w="med" type="stealth"/>
          </a:ln>
        </p:spPr>
      </p:cxnSp>
      <p:cxnSp>
        <p:nvCxnSpPr>
          <p:cNvPr id="920" name="Google Shape;920;p55"/>
          <p:cNvCxnSpPr>
            <a:stCxn id="908" idx="6"/>
            <a:endCxn id="915" idx="1"/>
          </p:cNvCxnSpPr>
          <p:nvPr/>
        </p:nvCxnSpPr>
        <p:spPr>
          <a:xfrm>
            <a:off x="7219925" y="4729810"/>
            <a:ext cx="287400" cy="0"/>
          </a:xfrm>
          <a:prstGeom prst="straightConnector1">
            <a:avLst/>
          </a:prstGeom>
          <a:noFill/>
          <a:ln cap="flat" cmpd="sng" w="28575">
            <a:solidFill>
              <a:schemeClr val="dk1"/>
            </a:solidFill>
            <a:prstDash val="solid"/>
            <a:round/>
            <a:headEnd len="med" w="med" type="none"/>
            <a:tailEnd len="med" w="med" type="stealth"/>
          </a:ln>
        </p:spPr>
      </p:cxnSp>
      <p:cxnSp>
        <p:nvCxnSpPr>
          <p:cNvPr id="921" name="Google Shape;921;p55"/>
          <p:cNvCxnSpPr/>
          <p:nvPr/>
        </p:nvCxnSpPr>
        <p:spPr>
          <a:xfrm>
            <a:off x="720000" y="3854600"/>
            <a:ext cx="486300" cy="0"/>
          </a:xfrm>
          <a:prstGeom prst="straightConnector1">
            <a:avLst/>
          </a:prstGeom>
          <a:noFill/>
          <a:ln cap="flat" cmpd="sng" w="28575">
            <a:solidFill>
              <a:srgbClr val="C27BA0"/>
            </a:solidFill>
            <a:prstDash val="solid"/>
            <a:round/>
            <a:headEnd len="med" w="med" type="none"/>
            <a:tailEnd len="med" w="med" type="stealth"/>
          </a:ln>
        </p:spPr>
      </p:cxnSp>
      <p:cxnSp>
        <p:nvCxnSpPr>
          <p:cNvPr id="922" name="Google Shape;922;p55"/>
          <p:cNvCxnSpPr/>
          <p:nvPr/>
        </p:nvCxnSpPr>
        <p:spPr>
          <a:xfrm>
            <a:off x="720000" y="4204202"/>
            <a:ext cx="466200" cy="0"/>
          </a:xfrm>
          <a:prstGeom prst="straightConnector1">
            <a:avLst/>
          </a:prstGeom>
          <a:noFill/>
          <a:ln cap="flat" cmpd="sng" w="28575">
            <a:solidFill>
              <a:schemeClr val="dk1"/>
            </a:solidFill>
            <a:prstDash val="solid"/>
            <a:round/>
            <a:headEnd len="med" w="med" type="none"/>
            <a:tailEnd len="med" w="med" type="stealth"/>
          </a:ln>
        </p:spPr>
      </p:cxnSp>
      <p:sp>
        <p:nvSpPr>
          <p:cNvPr id="923" name="Google Shape;923;p55"/>
          <p:cNvSpPr txBox="1"/>
          <p:nvPr>
            <p:ph idx="1" type="body"/>
          </p:nvPr>
        </p:nvSpPr>
        <p:spPr>
          <a:xfrm>
            <a:off x="668675" y="3577450"/>
            <a:ext cx="2462100" cy="421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b="1" lang="el" sz="2100"/>
              <a:t>via SSH</a:t>
            </a:r>
            <a:endParaRPr sz="1600"/>
          </a:p>
        </p:txBody>
      </p:sp>
      <p:sp>
        <p:nvSpPr>
          <p:cNvPr id="924" name="Google Shape;924;p55"/>
          <p:cNvSpPr txBox="1"/>
          <p:nvPr>
            <p:ph idx="1" type="body"/>
          </p:nvPr>
        </p:nvSpPr>
        <p:spPr>
          <a:xfrm>
            <a:off x="668675" y="3957800"/>
            <a:ext cx="2462100" cy="421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b="1" lang="el" sz="2100"/>
              <a:t>via BASH</a:t>
            </a:r>
            <a:endParaRPr sz="1600"/>
          </a:p>
        </p:txBody>
      </p:sp>
      <p:sp>
        <p:nvSpPr>
          <p:cNvPr id="925" name="Google Shape;925;p55"/>
          <p:cNvSpPr/>
          <p:nvPr/>
        </p:nvSpPr>
        <p:spPr>
          <a:xfrm>
            <a:off x="6549725" y="1526302"/>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1</a:t>
            </a:r>
            <a:endParaRPr b="1" sz="1300">
              <a:solidFill>
                <a:schemeClr val="dk1"/>
              </a:solidFill>
              <a:latin typeface="Hanken Grotesk"/>
              <a:ea typeface="Hanken Grotesk"/>
              <a:cs typeface="Hanken Grotesk"/>
              <a:sym typeface="Hanken Grotesk"/>
            </a:endParaRPr>
          </a:p>
        </p:txBody>
      </p:sp>
      <p:sp>
        <p:nvSpPr>
          <p:cNvPr id="926" name="Google Shape;926;p55"/>
          <p:cNvSpPr/>
          <p:nvPr/>
        </p:nvSpPr>
        <p:spPr>
          <a:xfrm>
            <a:off x="6549725" y="224566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2</a:t>
            </a:r>
            <a:endParaRPr b="1" sz="1300">
              <a:solidFill>
                <a:schemeClr val="dk1"/>
              </a:solidFill>
              <a:latin typeface="Hanken Grotesk"/>
              <a:ea typeface="Hanken Grotesk"/>
              <a:cs typeface="Hanken Grotesk"/>
              <a:sym typeface="Hanken Grotesk"/>
            </a:endParaRPr>
          </a:p>
        </p:txBody>
      </p:sp>
      <p:sp>
        <p:nvSpPr>
          <p:cNvPr id="927" name="Google Shape;927;p55"/>
          <p:cNvSpPr/>
          <p:nvPr/>
        </p:nvSpPr>
        <p:spPr>
          <a:xfrm>
            <a:off x="6549600" y="296501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3</a:t>
            </a:r>
            <a:endParaRPr b="1" sz="1300">
              <a:solidFill>
                <a:schemeClr val="dk1"/>
              </a:solidFill>
              <a:latin typeface="Hanken Grotesk"/>
              <a:ea typeface="Hanken Grotesk"/>
              <a:cs typeface="Hanken Grotesk"/>
              <a:sym typeface="Hanken Grotesk"/>
            </a:endParaRPr>
          </a:p>
        </p:txBody>
      </p:sp>
      <p:sp>
        <p:nvSpPr>
          <p:cNvPr id="928" name="Google Shape;928;p55"/>
          <p:cNvSpPr/>
          <p:nvPr/>
        </p:nvSpPr>
        <p:spPr>
          <a:xfrm>
            <a:off x="6549600" y="368436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FFT 4</a:t>
            </a:r>
            <a:endParaRPr b="1" sz="1300">
              <a:solidFill>
                <a:schemeClr val="dk1"/>
              </a:solidFill>
              <a:latin typeface="Hanken Grotesk"/>
              <a:ea typeface="Hanken Grotesk"/>
              <a:cs typeface="Hanken Grotesk"/>
              <a:sym typeface="Hanken Grotesk"/>
            </a:endParaRPr>
          </a:p>
        </p:txBody>
      </p:sp>
      <p:sp>
        <p:nvSpPr>
          <p:cNvPr id="929" name="Google Shape;929;p55"/>
          <p:cNvSpPr/>
          <p:nvPr/>
        </p:nvSpPr>
        <p:spPr>
          <a:xfrm>
            <a:off x="6549725" y="4403710"/>
            <a:ext cx="670200" cy="652200"/>
          </a:xfrm>
          <a:prstGeom prst="ellipse">
            <a:avLst/>
          </a:prstGeom>
          <a:solidFill>
            <a:srgbClr val="25787C"/>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300">
                <a:solidFill>
                  <a:schemeClr val="dk1"/>
                </a:solidFill>
                <a:latin typeface="Hanken Grotesk"/>
                <a:ea typeface="Hanken Grotesk"/>
                <a:cs typeface="Hanken Grotesk"/>
                <a:sym typeface="Hanken Grotesk"/>
              </a:rPr>
              <a:t>SAT RX</a:t>
            </a:r>
            <a:endParaRPr b="1" sz="1300">
              <a:solidFill>
                <a:schemeClr val="dk1"/>
              </a:solidFill>
              <a:latin typeface="Hanken Grotesk"/>
              <a:ea typeface="Hanken Grotesk"/>
              <a:cs typeface="Hanken Grotesk"/>
              <a:sym typeface="Hanken Grotesk"/>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3" name="Shape 933"/>
        <p:cNvGrpSpPr/>
        <p:nvPr/>
      </p:nvGrpSpPr>
      <p:grpSpPr>
        <a:xfrm>
          <a:off x="0" y="0"/>
          <a:ext cx="0" cy="0"/>
          <a:chOff x="0" y="0"/>
          <a:chExt cx="0" cy="0"/>
        </a:xfrm>
      </p:grpSpPr>
      <p:sp>
        <p:nvSpPr>
          <p:cNvPr id="934" name="Google Shape;934;p5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Time Diagram</a:t>
            </a:r>
            <a:endParaRPr sz="3000">
              <a:latin typeface="Hanken Grotesk Black"/>
              <a:ea typeface="Hanken Grotesk Black"/>
              <a:cs typeface="Hanken Grotesk Black"/>
              <a:sym typeface="Hanken Grotesk Black"/>
            </a:endParaRPr>
          </a:p>
        </p:txBody>
      </p:sp>
      <p:sp>
        <p:nvSpPr>
          <p:cNvPr id="935" name="Google Shape;935;p56"/>
          <p:cNvSpPr/>
          <p:nvPr/>
        </p:nvSpPr>
        <p:spPr>
          <a:xfrm>
            <a:off x="2409650" y="1516250"/>
            <a:ext cx="5822400" cy="276900"/>
          </a:xfrm>
          <a:prstGeom prst="rect">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36" name="Google Shape;936;p56"/>
          <p:cNvSpPr/>
          <p:nvPr/>
        </p:nvSpPr>
        <p:spPr>
          <a:xfrm>
            <a:off x="2949850" y="1910925"/>
            <a:ext cx="5282100" cy="276900"/>
          </a:xfrm>
          <a:prstGeom prst="rect">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37" name="Google Shape;937;p56"/>
          <p:cNvSpPr/>
          <p:nvPr/>
        </p:nvSpPr>
        <p:spPr>
          <a:xfrm>
            <a:off x="3439875" y="2305600"/>
            <a:ext cx="4791900" cy="276900"/>
          </a:xfrm>
          <a:prstGeom prst="rect">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38" name="Google Shape;938;p56"/>
          <p:cNvSpPr/>
          <p:nvPr/>
        </p:nvSpPr>
        <p:spPr>
          <a:xfrm>
            <a:off x="4025000" y="2700275"/>
            <a:ext cx="4206900" cy="276900"/>
          </a:xfrm>
          <a:prstGeom prst="rect">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39" name="Google Shape;939;p56"/>
          <p:cNvSpPr/>
          <p:nvPr/>
        </p:nvSpPr>
        <p:spPr>
          <a:xfrm>
            <a:off x="4637325" y="3094950"/>
            <a:ext cx="3594600" cy="276900"/>
          </a:xfrm>
          <a:prstGeom prst="rect">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40" name="Google Shape;940;p56"/>
          <p:cNvSpPr/>
          <p:nvPr/>
        </p:nvSpPr>
        <p:spPr>
          <a:xfrm>
            <a:off x="5018325" y="3489625"/>
            <a:ext cx="3213600" cy="276900"/>
          </a:xfrm>
          <a:prstGeom prst="rect">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41" name="Google Shape;941;p56"/>
          <p:cNvSpPr/>
          <p:nvPr/>
        </p:nvSpPr>
        <p:spPr>
          <a:xfrm>
            <a:off x="5317675" y="3884300"/>
            <a:ext cx="3213600" cy="276900"/>
          </a:xfrm>
          <a:prstGeom prst="rect">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42" name="Google Shape;942;p56"/>
          <p:cNvSpPr txBox="1"/>
          <p:nvPr>
            <p:ph idx="1" type="body"/>
          </p:nvPr>
        </p:nvSpPr>
        <p:spPr>
          <a:xfrm>
            <a:off x="542100" y="1401625"/>
            <a:ext cx="1149000" cy="35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2100"/>
              <a:t>SAT TX</a:t>
            </a:r>
            <a:endParaRPr b="1" sz="2100"/>
          </a:p>
          <a:p>
            <a:pPr indent="0" lvl="0" marL="0" rtl="0" algn="l">
              <a:spcBef>
                <a:spcPts val="0"/>
              </a:spcBef>
              <a:spcAft>
                <a:spcPts val="0"/>
              </a:spcAft>
              <a:buNone/>
            </a:pPr>
            <a:r>
              <a:t/>
            </a:r>
            <a:endParaRPr b="1" sz="2100"/>
          </a:p>
        </p:txBody>
      </p:sp>
      <p:sp>
        <p:nvSpPr>
          <p:cNvPr id="943" name="Google Shape;943;p56"/>
          <p:cNvSpPr txBox="1"/>
          <p:nvPr>
            <p:ph idx="1" type="body"/>
          </p:nvPr>
        </p:nvSpPr>
        <p:spPr>
          <a:xfrm>
            <a:off x="542100" y="1793150"/>
            <a:ext cx="1031700" cy="35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2100"/>
              <a:t>5G</a:t>
            </a:r>
            <a:r>
              <a:rPr b="1" lang="el" sz="2100"/>
              <a:t> TX</a:t>
            </a:r>
            <a:endParaRPr b="1" sz="2100"/>
          </a:p>
          <a:p>
            <a:pPr indent="0" lvl="0" marL="0" rtl="0" algn="l">
              <a:spcBef>
                <a:spcPts val="0"/>
              </a:spcBef>
              <a:spcAft>
                <a:spcPts val="0"/>
              </a:spcAft>
              <a:buNone/>
            </a:pPr>
            <a:r>
              <a:t/>
            </a:r>
            <a:endParaRPr b="1" sz="2100"/>
          </a:p>
        </p:txBody>
      </p:sp>
      <p:sp>
        <p:nvSpPr>
          <p:cNvPr id="944" name="Google Shape;944;p56"/>
          <p:cNvSpPr txBox="1"/>
          <p:nvPr>
            <p:ph idx="1" type="body"/>
          </p:nvPr>
        </p:nvSpPr>
        <p:spPr>
          <a:xfrm>
            <a:off x="542100" y="2184675"/>
            <a:ext cx="1804800" cy="35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2100"/>
              <a:t>FFT Sensor 1</a:t>
            </a:r>
            <a:endParaRPr b="1" sz="2100"/>
          </a:p>
          <a:p>
            <a:pPr indent="0" lvl="0" marL="0" rtl="0" algn="l">
              <a:spcBef>
                <a:spcPts val="0"/>
              </a:spcBef>
              <a:spcAft>
                <a:spcPts val="0"/>
              </a:spcAft>
              <a:buNone/>
            </a:pPr>
            <a:r>
              <a:t/>
            </a:r>
            <a:endParaRPr b="1" sz="2100"/>
          </a:p>
        </p:txBody>
      </p:sp>
      <p:sp>
        <p:nvSpPr>
          <p:cNvPr id="945" name="Google Shape;945;p56"/>
          <p:cNvSpPr txBox="1"/>
          <p:nvPr>
            <p:ph idx="1" type="body"/>
          </p:nvPr>
        </p:nvSpPr>
        <p:spPr>
          <a:xfrm>
            <a:off x="542100" y="2576200"/>
            <a:ext cx="1804800" cy="35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2100"/>
              <a:t>FFT Sensor 2</a:t>
            </a:r>
            <a:endParaRPr b="1" sz="2100"/>
          </a:p>
          <a:p>
            <a:pPr indent="0" lvl="0" marL="0" rtl="0" algn="l">
              <a:spcBef>
                <a:spcPts val="0"/>
              </a:spcBef>
              <a:spcAft>
                <a:spcPts val="0"/>
              </a:spcAft>
              <a:buNone/>
            </a:pPr>
            <a:r>
              <a:t/>
            </a:r>
            <a:endParaRPr b="1" sz="2100"/>
          </a:p>
        </p:txBody>
      </p:sp>
      <p:sp>
        <p:nvSpPr>
          <p:cNvPr id="946" name="Google Shape;946;p56"/>
          <p:cNvSpPr txBox="1"/>
          <p:nvPr>
            <p:ph idx="1" type="body"/>
          </p:nvPr>
        </p:nvSpPr>
        <p:spPr>
          <a:xfrm>
            <a:off x="542100" y="2967725"/>
            <a:ext cx="1804800" cy="35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2100"/>
              <a:t>FFT Sensor 3</a:t>
            </a:r>
            <a:endParaRPr b="1" sz="2100"/>
          </a:p>
          <a:p>
            <a:pPr indent="0" lvl="0" marL="0" rtl="0" algn="l">
              <a:spcBef>
                <a:spcPts val="0"/>
              </a:spcBef>
              <a:spcAft>
                <a:spcPts val="0"/>
              </a:spcAft>
              <a:buNone/>
            </a:pPr>
            <a:r>
              <a:t/>
            </a:r>
            <a:endParaRPr b="1" sz="2100"/>
          </a:p>
        </p:txBody>
      </p:sp>
      <p:sp>
        <p:nvSpPr>
          <p:cNvPr id="947" name="Google Shape;947;p56"/>
          <p:cNvSpPr txBox="1"/>
          <p:nvPr>
            <p:ph idx="1" type="body"/>
          </p:nvPr>
        </p:nvSpPr>
        <p:spPr>
          <a:xfrm>
            <a:off x="542100" y="3359250"/>
            <a:ext cx="1804800" cy="35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2100"/>
              <a:t>FFT Sensor 4</a:t>
            </a:r>
            <a:endParaRPr b="1" sz="2100"/>
          </a:p>
          <a:p>
            <a:pPr indent="0" lvl="0" marL="0" rtl="0" algn="l">
              <a:spcBef>
                <a:spcPts val="0"/>
              </a:spcBef>
              <a:spcAft>
                <a:spcPts val="0"/>
              </a:spcAft>
              <a:buNone/>
            </a:pPr>
            <a:r>
              <a:t/>
            </a:r>
            <a:endParaRPr b="1" sz="2100"/>
          </a:p>
        </p:txBody>
      </p:sp>
      <p:sp>
        <p:nvSpPr>
          <p:cNvPr id="948" name="Google Shape;948;p56"/>
          <p:cNvSpPr txBox="1"/>
          <p:nvPr>
            <p:ph idx="1" type="body"/>
          </p:nvPr>
        </p:nvSpPr>
        <p:spPr>
          <a:xfrm>
            <a:off x="542100" y="3804200"/>
            <a:ext cx="1804800" cy="35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2100"/>
              <a:t>SAT RX</a:t>
            </a:r>
            <a:endParaRPr b="1" sz="2100"/>
          </a:p>
          <a:p>
            <a:pPr indent="0" lvl="0" marL="0" rtl="0" algn="l">
              <a:spcBef>
                <a:spcPts val="0"/>
              </a:spcBef>
              <a:spcAft>
                <a:spcPts val="0"/>
              </a:spcAft>
              <a:buNone/>
            </a:pPr>
            <a:r>
              <a:t/>
            </a:r>
            <a:endParaRPr b="1" sz="2100"/>
          </a:p>
        </p:txBody>
      </p:sp>
      <p:cxnSp>
        <p:nvCxnSpPr>
          <p:cNvPr id="949" name="Google Shape;949;p56"/>
          <p:cNvCxnSpPr/>
          <p:nvPr/>
        </p:nvCxnSpPr>
        <p:spPr>
          <a:xfrm>
            <a:off x="2409650" y="1290700"/>
            <a:ext cx="0" cy="3078300"/>
          </a:xfrm>
          <a:prstGeom prst="straightConnector1">
            <a:avLst/>
          </a:prstGeom>
          <a:noFill/>
          <a:ln cap="flat" cmpd="sng" w="19050">
            <a:solidFill>
              <a:schemeClr val="dk1"/>
            </a:solidFill>
            <a:prstDash val="lgDash"/>
            <a:round/>
            <a:headEnd len="med" w="med" type="none"/>
            <a:tailEnd len="med" w="med" type="none"/>
          </a:ln>
        </p:spPr>
      </p:cxnSp>
      <p:cxnSp>
        <p:nvCxnSpPr>
          <p:cNvPr id="950" name="Google Shape;950;p56"/>
          <p:cNvCxnSpPr/>
          <p:nvPr/>
        </p:nvCxnSpPr>
        <p:spPr>
          <a:xfrm>
            <a:off x="6087425" y="1290700"/>
            <a:ext cx="0" cy="3078300"/>
          </a:xfrm>
          <a:prstGeom prst="straightConnector1">
            <a:avLst/>
          </a:prstGeom>
          <a:noFill/>
          <a:ln cap="flat" cmpd="sng" w="19050">
            <a:solidFill>
              <a:schemeClr val="dk1"/>
            </a:solidFill>
            <a:prstDash val="lgDash"/>
            <a:round/>
            <a:headEnd len="med" w="med" type="none"/>
            <a:tailEnd len="med" w="med" type="none"/>
          </a:ln>
        </p:spPr>
      </p:cxnSp>
      <p:cxnSp>
        <p:nvCxnSpPr>
          <p:cNvPr id="951" name="Google Shape;951;p56"/>
          <p:cNvCxnSpPr/>
          <p:nvPr/>
        </p:nvCxnSpPr>
        <p:spPr>
          <a:xfrm>
            <a:off x="7286450" y="1290700"/>
            <a:ext cx="0" cy="3078300"/>
          </a:xfrm>
          <a:prstGeom prst="straightConnector1">
            <a:avLst/>
          </a:prstGeom>
          <a:noFill/>
          <a:ln cap="flat" cmpd="sng" w="19050">
            <a:solidFill>
              <a:schemeClr val="dk1"/>
            </a:solidFill>
            <a:prstDash val="lgDash"/>
            <a:round/>
            <a:headEnd len="med" w="med" type="none"/>
            <a:tailEnd len="med" w="med" type="none"/>
          </a:ln>
        </p:spPr>
      </p:cxnSp>
      <p:cxnSp>
        <p:nvCxnSpPr>
          <p:cNvPr id="952" name="Google Shape;952;p56"/>
          <p:cNvCxnSpPr/>
          <p:nvPr/>
        </p:nvCxnSpPr>
        <p:spPr>
          <a:xfrm>
            <a:off x="8232050" y="1290700"/>
            <a:ext cx="0" cy="3078300"/>
          </a:xfrm>
          <a:prstGeom prst="straightConnector1">
            <a:avLst/>
          </a:prstGeom>
          <a:noFill/>
          <a:ln cap="flat" cmpd="sng" w="19050">
            <a:solidFill>
              <a:schemeClr val="dk1"/>
            </a:solidFill>
            <a:prstDash val="lgDash"/>
            <a:round/>
            <a:headEnd len="med" w="med" type="none"/>
            <a:tailEnd len="med" w="med" type="none"/>
          </a:ln>
        </p:spPr>
      </p:cxnSp>
      <p:cxnSp>
        <p:nvCxnSpPr>
          <p:cNvPr id="953" name="Google Shape;953;p56"/>
          <p:cNvCxnSpPr/>
          <p:nvPr/>
        </p:nvCxnSpPr>
        <p:spPr>
          <a:xfrm>
            <a:off x="662600" y="4375975"/>
            <a:ext cx="8110200" cy="0"/>
          </a:xfrm>
          <a:prstGeom prst="straightConnector1">
            <a:avLst/>
          </a:prstGeom>
          <a:noFill/>
          <a:ln cap="flat" cmpd="sng" w="19050">
            <a:solidFill>
              <a:schemeClr val="dk1"/>
            </a:solidFill>
            <a:prstDash val="solid"/>
            <a:round/>
            <a:headEnd len="med" w="med" type="none"/>
            <a:tailEnd len="med" w="med" type="none"/>
          </a:ln>
        </p:spPr>
      </p:cxnSp>
      <p:sp>
        <p:nvSpPr>
          <p:cNvPr id="954" name="Google Shape;954;p56"/>
          <p:cNvSpPr txBox="1"/>
          <p:nvPr>
            <p:ph idx="1" type="body"/>
          </p:nvPr>
        </p:nvSpPr>
        <p:spPr>
          <a:xfrm>
            <a:off x="4442375" y="4480550"/>
            <a:ext cx="1149000" cy="35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2100"/>
              <a:t>TIME</a:t>
            </a:r>
            <a:endParaRPr b="1" sz="2100"/>
          </a:p>
          <a:p>
            <a:pPr indent="0" lvl="0" marL="0" rtl="0" algn="l">
              <a:spcBef>
                <a:spcPts val="0"/>
              </a:spcBef>
              <a:spcAft>
                <a:spcPts val="0"/>
              </a:spcAft>
              <a:buNone/>
            </a:pPr>
            <a:r>
              <a:t/>
            </a:r>
            <a:endParaRPr b="1" sz="2100"/>
          </a:p>
        </p:txBody>
      </p:sp>
      <p:sp>
        <p:nvSpPr>
          <p:cNvPr id="955" name="Google Shape;955;p56"/>
          <p:cNvSpPr/>
          <p:nvPr/>
        </p:nvSpPr>
        <p:spPr>
          <a:xfrm>
            <a:off x="6170300" y="2315650"/>
            <a:ext cx="1224600" cy="256800"/>
          </a:xfrm>
          <a:prstGeom prst="rect">
            <a:avLst/>
          </a:prstGeom>
          <a:solidFill>
            <a:srgbClr val="2879C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56" name="Google Shape;956;p56"/>
          <p:cNvSpPr/>
          <p:nvPr/>
        </p:nvSpPr>
        <p:spPr>
          <a:xfrm>
            <a:off x="5915725" y="2710325"/>
            <a:ext cx="1224600" cy="256800"/>
          </a:xfrm>
          <a:prstGeom prst="rect">
            <a:avLst/>
          </a:prstGeom>
          <a:solidFill>
            <a:srgbClr val="2879C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57" name="Google Shape;957;p56"/>
          <p:cNvSpPr/>
          <p:nvPr/>
        </p:nvSpPr>
        <p:spPr>
          <a:xfrm>
            <a:off x="6312175" y="3105000"/>
            <a:ext cx="1224600" cy="256800"/>
          </a:xfrm>
          <a:prstGeom prst="rect">
            <a:avLst/>
          </a:prstGeom>
          <a:solidFill>
            <a:srgbClr val="2879C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58" name="Google Shape;958;p56"/>
          <p:cNvSpPr/>
          <p:nvPr/>
        </p:nvSpPr>
        <p:spPr>
          <a:xfrm>
            <a:off x="6087425" y="3499675"/>
            <a:ext cx="1224600" cy="256800"/>
          </a:xfrm>
          <a:prstGeom prst="rect">
            <a:avLst/>
          </a:prstGeom>
          <a:solidFill>
            <a:srgbClr val="2879C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959" name="Google Shape;959;p56"/>
          <p:cNvSpPr/>
          <p:nvPr/>
        </p:nvSpPr>
        <p:spPr>
          <a:xfrm>
            <a:off x="6254975" y="3894350"/>
            <a:ext cx="1224600" cy="256800"/>
          </a:xfrm>
          <a:prstGeom prst="rect">
            <a:avLst/>
          </a:prstGeom>
          <a:solidFill>
            <a:srgbClr val="2879C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cxnSp>
        <p:nvCxnSpPr>
          <p:cNvPr id="960" name="Google Shape;960;p56"/>
          <p:cNvCxnSpPr/>
          <p:nvPr/>
        </p:nvCxnSpPr>
        <p:spPr>
          <a:xfrm>
            <a:off x="6087425" y="1290700"/>
            <a:ext cx="0" cy="3078300"/>
          </a:xfrm>
          <a:prstGeom prst="straightConnector1">
            <a:avLst/>
          </a:prstGeom>
          <a:noFill/>
          <a:ln cap="flat" cmpd="sng" w="19050">
            <a:solidFill>
              <a:schemeClr val="dk1"/>
            </a:solidFill>
            <a:prstDash val="lgDash"/>
            <a:round/>
            <a:headEnd len="med" w="med" type="none"/>
            <a:tailEnd len="med" w="med" type="none"/>
          </a:ln>
        </p:spPr>
      </p:cxnSp>
      <p:cxnSp>
        <p:nvCxnSpPr>
          <p:cNvPr id="961" name="Google Shape;961;p56"/>
          <p:cNvCxnSpPr/>
          <p:nvPr/>
        </p:nvCxnSpPr>
        <p:spPr>
          <a:xfrm>
            <a:off x="7286450" y="1290700"/>
            <a:ext cx="0" cy="3078300"/>
          </a:xfrm>
          <a:prstGeom prst="straightConnector1">
            <a:avLst/>
          </a:prstGeom>
          <a:noFill/>
          <a:ln cap="flat" cmpd="sng" w="19050">
            <a:solidFill>
              <a:schemeClr val="dk1"/>
            </a:solidFill>
            <a:prstDash val="lgDash"/>
            <a:round/>
            <a:headEnd len="med" w="med" type="none"/>
            <a:tailEnd len="med" w="med" type="none"/>
          </a:ln>
        </p:spPr>
      </p:cxnSp>
      <p:sp>
        <p:nvSpPr>
          <p:cNvPr id="962" name="Google Shape;962;p56"/>
          <p:cNvSpPr txBox="1"/>
          <p:nvPr>
            <p:ph idx="1" type="body"/>
          </p:nvPr>
        </p:nvSpPr>
        <p:spPr>
          <a:xfrm>
            <a:off x="6170300" y="1088475"/>
            <a:ext cx="1149000" cy="35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l" sz="1800"/>
              <a:t>Average</a:t>
            </a:r>
            <a:endParaRPr b="1" sz="1800"/>
          </a:p>
          <a:p>
            <a:pPr indent="0" lvl="0" marL="0" rtl="0" algn="l">
              <a:spcBef>
                <a:spcPts val="0"/>
              </a:spcBef>
              <a:spcAft>
                <a:spcPts val="0"/>
              </a:spcAft>
              <a:buNone/>
            </a:pPr>
            <a:r>
              <a:t/>
            </a:r>
            <a:endParaRPr b="1" sz="1900"/>
          </a:p>
        </p:txBody>
      </p:sp>
      <p:cxnSp>
        <p:nvCxnSpPr>
          <p:cNvPr id="963" name="Google Shape;963;p56"/>
          <p:cNvCxnSpPr>
            <a:stCxn id="962" idx="1"/>
          </p:cNvCxnSpPr>
          <p:nvPr/>
        </p:nvCxnSpPr>
        <p:spPr>
          <a:xfrm>
            <a:off x="6170300" y="1266975"/>
            <a:ext cx="0" cy="0"/>
          </a:xfrm>
          <a:prstGeom prst="straightConnector1">
            <a:avLst/>
          </a:prstGeom>
          <a:noFill/>
          <a:ln cap="flat" cmpd="sng" w="9525">
            <a:solidFill>
              <a:schemeClr val="dk2"/>
            </a:solidFill>
            <a:prstDash val="solid"/>
            <a:round/>
            <a:headEnd len="med" w="med" type="none"/>
            <a:tailEnd len="med" w="med" type="triangle"/>
          </a:ln>
        </p:spPr>
      </p:cxnSp>
      <p:cxnSp>
        <p:nvCxnSpPr>
          <p:cNvPr id="964" name="Google Shape;964;p56"/>
          <p:cNvCxnSpPr/>
          <p:nvPr/>
        </p:nvCxnSpPr>
        <p:spPr>
          <a:xfrm rot="10800000">
            <a:off x="6082100" y="1337550"/>
            <a:ext cx="176400" cy="0"/>
          </a:xfrm>
          <a:prstGeom prst="straightConnector1">
            <a:avLst/>
          </a:prstGeom>
          <a:noFill/>
          <a:ln cap="flat" cmpd="sng" w="9525">
            <a:solidFill>
              <a:schemeClr val="dk1"/>
            </a:solidFill>
            <a:prstDash val="solid"/>
            <a:round/>
            <a:headEnd len="med" w="med" type="none"/>
            <a:tailEnd len="med" w="med" type="triangle"/>
          </a:ln>
        </p:spPr>
      </p:cxnSp>
      <p:cxnSp>
        <p:nvCxnSpPr>
          <p:cNvPr id="965" name="Google Shape;965;p56"/>
          <p:cNvCxnSpPr/>
          <p:nvPr/>
        </p:nvCxnSpPr>
        <p:spPr>
          <a:xfrm>
            <a:off x="7110038" y="1338775"/>
            <a:ext cx="176400" cy="0"/>
          </a:xfrm>
          <a:prstGeom prst="straightConnector1">
            <a:avLst/>
          </a:prstGeom>
          <a:noFill/>
          <a:ln cap="flat" cmpd="sng" w="9525">
            <a:solidFill>
              <a:schemeClr val="dk1"/>
            </a:solidFill>
            <a:prstDash val="solid"/>
            <a:round/>
            <a:headEnd len="med" w="med" type="none"/>
            <a:tailEnd len="med" w="med" type="triangle"/>
          </a:ln>
        </p:spPr>
      </p:cxn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9" name="Shape 969"/>
        <p:cNvGrpSpPr/>
        <p:nvPr/>
      </p:nvGrpSpPr>
      <p:grpSpPr>
        <a:xfrm>
          <a:off x="0" y="0"/>
          <a:ext cx="0" cy="0"/>
          <a:chOff x="0" y="0"/>
          <a:chExt cx="0" cy="0"/>
        </a:xfrm>
      </p:grpSpPr>
      <p:sp>
        <p:nvSpPr>
          <p:cNvPr id="970" name="Google Shape;970;p5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t>Experiments </a:t>
            </a:r>
            <a:endParaRPr sz="3000"/>
          </a:p>
        </p:txBody>
      </p:sp>
      <p:sp>
        <p:nvSpPr>
          <p:cNvPr id="971" name="Google Shape;971;p57"/>
          <p:cNvSpPr txBox="1"/>
          <p:nvPr>
            <p:ph idx="1" type="body"/>
          </p:nvPr>
        </p:nvSpPr>
        <p:spPr>
          <a:xfrm>
            <a:off x="819150" y="1990725"/>
            <a:ext cx="3369900" cy="24480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lang="el" sz="2100"/>
              <a:t>3000 measurements</a:t>
            </a:r>
            <a:endParaRPr sz="2100"/>
          </a:p>
          <a:p>
            <a:pPr indent="-361950" lvl="0" marL="457200" rtl="0" algn="l">
              <a:spcBef>
                <a:spcPts val="0"/>
              </a:spcBef>
              <a:spcAft>
                <a:spcPts val="0"/>
              </a:spcAft>
              <a:buSzPts val="2100"/>
              <a:buChar char="●"/>
            </a:pPr>
            <a:r>
              <a:rPr lang="el" sz="2100"/>
              <a:t>15 locations</a:t>
            </a:r>
            <a:endParaRPr sz="2100"/>
          </a:p>
        </p:txBody>
      </p:sp>
      <p:pic>
        <p:nvPicPr>
          <p:cNvPr id="972" name="Google Shape;972;p57"/>
          <p:cNvPicPr preferRelativeResize="0"/>
          <p:nvPr/>
        </p:nvPicPr>
        <p:blipFill>
          <a:blip r:embed="rId3">
            <a:alphaModFix/>
          </a:blip>
          <a:stretch>
            <a:fillRect/>
          </a:stretch>
        </p:blipFill>
        <p:spPr>
          <a:xfrm>
            <a:off x="4405150" y="321726"/>
            <a:ext cx="3369900" cy="449321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4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5384"/>
              <a:buNone/>
            </a:pPr>
            <a:r>
              <a:rPr lang="el"/>
              <a:t>Intro </a:t>
            </a:r>
            <a:endParaRPr/>
          </a:p>
        </p:txBody>
      </p:sp>
      <p:sp>
        <p:nvSpPr>
          <p:cNvPr id="719" name="Google Shape;719;p40"/>
          <p:cNvSpPr txBox="1"/>
          <p:nvPr>
            <p:ph idx="1" type="body"/>
          </p:nvPr>
        </p:nvSpPr>
        <p:spPr>
          <a:xfrm>
            <a:off x="311700" y="1347750"/>
            <a:ext cx="3686100" cy="24480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l" sz="1600"/>
              <a:t>Aman Grandhi:</a:t>
            </a:r>
            <a:endParaRPr b="1" sz="1600"/>
          </a:p>
          <a:p>
            <a:pPr indent="-330200" lvl="0" marL="457200" rtl="0" algn="l">
              <a:lnSpc>
                <a:spcPct val="115000"/>
              </a:lnSpc>
              <a:spcBef>
                <a:spcPts val="1200"/>
              </a:spcBef>
              <a:spcAft>
                <a:spcPts val="0"/>
              </a:spcAft>
              <a:buSzPts val="1600"/>
              <a:buChar char="-"/>
            </a:pPr>
            <a:r>
              <a:rPr lang="el" sz="1600"/>
              <a:t>Rising sophomore at Rutgers</a:t>
            </a:r>
            <a:endParaRPr sz="1600"/>
          </a:p>
          <a:p>
            <a:pPr indent="-330200" lvl="0" marL="457200" rtl="0" algn="l">
              <a:lnSpc>
                <a:spcPct val="115000"/>
              </a:lnSpc>
              <a:spcBef>
                <a:spcPts val="0"/>
              </a:spcBef>
              <a:spcAft>
                <a:spcPts val="0"/>
              </a:spcAft>
              <a:buSzPts val="1600"/>
              <a:buChar char="-"/>
            </a:pPr>
            <a:r>
              <a:rPr lang="el" sz="1600"/>
              <a:t>Studying EE + CS</a:t>
            </a:r>
            <a:endParaRPr sz="1600"/>
          </a:p>
          <a:p>
            <a:pPr indent="0" lvl="0" marL="0" rtl="0" algn="l">
              <a:lnSpc>
                <a:spcPct val="115000"/>
              </a:lnSpc>
              <a:spcBef>
                <a:spcPts val="1200"/>
              </a:spcBef>
              <a:spcAft>
                <a:spcPts val="0"/>
              </a:spcAft>
              <a:buSzPts val="1300"/>
              <a:buNone/>
            </a:pPr>
            <a:r>
              <a:t/>
            </a:r>
            <a:endParaRPr b="1"/>
          </a:p>
          <a:p>
            <a:pPr indent="0" lvl="0" marL="0" rtl="0" algn="l">
              <a:lnSpc>
                <a:spcPct val="115000"/>
              </a:lnSpc>
              <a:spcBef>
                <a:spcPts val="1200"/>
              </a:spcBef>
              <a:spcAft>
                <a:spcPts val="1200"/>
              </a:spcAft>
              <a:buSzPts val="1300"/>
              <a:buNone/>
            </a:pPr>
            <a:r>
              <a:t/>
            </a:r>
            <a:endParaRPr b="1"/>
          </a:p>
        </p:txBody>
      </p:sp>
      <p:sp>
        <p:nvSpPr>
          <p:cNvPr id="720" name="Google Shape;720;p40"/>
          <p:cNvSpPr txBox="1"/>
          <p:nvPr>
            <p:ph idx="2" type="body"/>
          </p:nvPr>
        </p:nvSpPr>
        <p:spPr>
          <a:xfrm>
            <a:off x="4950950" y="1347750"/>
            <a:ext cx="3686100" cy="24480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l" sz="1600"/>
              <a:t>Parth Karekar:</a:t>
            </a:r>
            <a:endParaRPr b="1" sz="1600"/>
          </a:p>
          <a:p>
            <a:pPr indent="-330200" lvl="0" marL="457200" rtl="0" algn="l">
              <a:lnSpc>
                <a:spcPct val="115000"/>
              </a:lnSpc>
              <a:spcBef>
                <a:spcPts val="1200"/>
              </a:spcBef>
              <a:spcAft>
                <a:spcPts val="0"/>
              </a:spcAft>
              <a:buSzPts val="1600"/>
              <a:buChar char="-"/>
            </a:pPr>
            <a:r>
              <a:rPr lang="el" sz="1600"/>
              <a:t>Rising senior at Rutgers</a:t>
            </a:r>
            <a:endParaRPr sz="1600"/>
          </a:p>
          <a:p>
            <a:pPr indent="-330200" lvl="0" marL="457200" rtl="0" algn="l">
              <a:lnSpc>
                <a:spcPct val="115000"/>
              </a:lnSpc>
              <a:spcBef>
                <a:spcPts val="0"/>
              </a:spcBef>
              <a:spcAft>
                <a:spcPts val="0"/>
              </a:spcAft>
              <a:buSzPts val="1600"/>
              <a:buChar char="-"/>
            </a:pPr>
            <a:r>
              <a:rPr lang="el" sz="1600"/>
              <a:t>Studying EE </a:t>
            </a:r>
            <a:endParaRPr sz="1600"/>
          </a:p>
        </p:txBody>
      </p:sp>
      <p:pic>
        <p:nvPicPr>
          <p:cNvPr id="721" name="Google Shape;721;p40"/>
          <p:cNvPicPr preferRelativeResize="0"/>
          <p:nvPr/>
        </p:nvPicPr>
        <p:blipFill rotWithShape="1">
          <a:blip r:embed="rId3">
            <a:alphaModFix/>
          </a:blip>
          <a:srcRect b="0" l="0" r="0" t="4425"/>
          <a:stretch/>
        </p:blipFill>
        <p:spPr>
          <a:xfrm>
            <a:off x="3663825" y="1376500"/>
            <a:ext cx="1066456" cy="1180425"/>
          </a:xfrm>
          <a:prstGeom prst="rect">
            <a:avLst/>
          </a:prstGeom>
          <a:noFill/>
          <a:ln cap="flat" cmpd="sng" w="38100">
            <a:solidFill>
              <a:schemeClr val="accent1"/>
            </a:solidFill>
            <a:prstDash val="solid"/>
            <a:round/>
            <a:headEnd len="sm" w="sm" type="none"/>
            <a:tailEnd len="sm" w="sm" type="none"/>
          </a:ln>
        </p:spPr>
      </p:pic>
      <p:pic>
        <p:nvPicPr>
          <p:cNvPr id="722" name="Google Shape;722;p40"/>
          <p:cNvPicPr preferRelativeResize="0"/>
          <p:nvPr/>
        </p:nvPicPr>
        <p:blipFill rotWithShape="1">
          <a:blip r:embed="rId4">
            <a:alphaModFix/>
          </a:blip>
          <a:srcRect b="0" l="0" r="0" t="0"/>
          <a:stretch/>
        </p:blipFill>
        <p:spPr>
          <a:xfrm>
            <a:off x="7757151" y="1353864"/>
            <a:ext cx="885305" cy="1180425"/>
          </a:xfrm>
          <a:prstGeom prst="rect">
            <a:avLst/>
          </a:prstGeom>
          <a:noFill/>
          <a:ln cap="flat" cmpd="sng" w="38100">
            <a:solidFill>
              <a:schemeClr val="accent1"/>
            </a:solidFill>
            <a:prstDash val="solid"/>
            <a:round/>
            <a:headEnd len="sm" w="sm" type="none"/>
            <a:tailEnd len="sm" w="sm" type="none"/>
          </a:ln>
        </p:spPr>
      </p:pic>
      <p:sp>
        <p:nvSpPr>
          <p:cNvPr id="723" name="Google Shape;723;p40"/>
          <p:cNvSpPr txBox="1"/>
          <p:nvPr>
            <p:ph idx="1" type="body"/>
          </p:nvPr>
        </p:nvSpPr>
        <p:spPr>
          <a:xfrm>
            <a:off x="311700" y="2870425"/>
            <a:ext cx="39999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l" sz="1600"/>
              <a:t>Aadhil Anvar:</a:t>
            </a:r>
            <a:endParaRPr b="1" sz="1600"/>
          </a:p>
          <a:p>
            <a:pPr indent="-330200" lvl="0" marL="457200" rtl="0" algn="l">
              <a:lnSpc>
                <a:spcPct val="115000"/>
              </a:lnSpc>
              <a:spcBef>
                <a:spcPts val="1200"/>
              </a:spcBef>
              <a:spcAft>
                <a:spcPts val="0"/>
              </a:spcAft>
              <a:buSzPts val="1600"/>
              <a:buChar char="-"/>
            </a:pPr>
            <a:r>
              <a:rPr lang="el" sz="1600"/>
              <a:t>Graduate Student at Rutgers</a:t>
            </a:r>
            <a:endParaRPr sz="1600"/>
          </a:p>
          <a:p>
            <a:pPr indent="-330200" lvl="0" marL="457200" rtl="0" algn="l">
              <a:lnSpc>
                <a:spcPct val="115000"/>
              </a:lnSpc>
              <a:spcBef>
                <a:spcPts val="0"/>
              </a:spcBef>
              <a:spcAft>
                <a:spcPts val="0"/>
              </a:spcAft>
              <a:buSzPts val="1600"/>
              <a:buChar char="-"/>
            </a:pPr>
            <a:r>
              <a:rPr lang="el" sz="1600"/>
              <a:t>Studying ECE</a:t>
            </a:r>
            <a:endParaRPr sz="1600"/>
          </a:p>
          <a:p>
            <a:pPr indent="0" lvl="0" marL="0" rtl="0" algn="l">
              <a:lnSpc>
                <a:spcPct val="115000"/>
              </a:lnSpc>
              <a:spcBef>
                <a:spcPts val="1200"/>
              </a:spcBef>
              <a:spcAft>
                <a:spcPts val="0"/>
              </a:spcAft>
              <a:buSzPts val="1300"/>
              <a:buNone/>
            </a:pPr>
            <a:r>
              <a:t/>
            </a:r>
            <a:endParaRPr b="1"/>
          </a:p>
          <a:p>
            <a:pPr indent="0" lvl="0" marL="0" rtl="0" algn="l">
              <a:lnSpc>
                <a:spcPct val="115000"/>
              </a:lnSpc>
              <a:spcBef>
                <a:spcPts val="1200"/>
              </a:spcBef>
              <a:spcAft>
                <a:spcPts val="1200"/>
              </a:spcAft>
              <a:buSzPts val="1300"/>
              <a:buNone/>
            </a:pPr>
            <a:r>
              <a:t/>
            </a:r>
            <a:endParaRPr b="1"/>
          </a:p>
        </p:txBody>
      </p:sp>
      <p:sp>
        <p:nvSpPr>
          <p:cNvPr id="724" name="Google Shape;724;p40"/>
          <p:cNvSpPr txBox="1"/>
          <p:nvPr>
            <p:ph idx="2" type="body"/>
          </p:nvPr>
        </p:nvSpPr>
        <p:spPr>
          <a:xfrm>
            <a:off x="4950950" y="2871750"/>
            <a:ext cx="39999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b="1" lang="el" sz="1600"/>
              <a:t>Christos A. Bovolis:</a:t>
            </a:r>
            <a:endParaRPr b="1" sz="1600"/>
          </a:p>
          <a:p>
            <a:pPr indent="-330200" lvl="0" marL="457200" rtl="0" algn="l">
              <a:lnSpc>
                <a:spcPct val="115000"/>
              </a:lnSpc>
              <a:spcBef>
                <a:spcPts val="1200"/>
              </a:spcBef>
              <a:spcAft>
                <a:spcPts val="0"/>
              </a:spcAft>
              <a:buSzPts val="1600"/>
              <a:buChar char="-"/>
            </a:pPr>
            <a:r>
              <a:rPr lang="el" sz="1600"/>
              <a:t>Student at NTUA</a:t>
            </a:r>
            <a:endParaRPr sz="1600"/>
          </a:p>
          <a:p>
            <a:pPr indent="-330200" lvl="0" marL="457200" rtl="0" algn="l">
              <a:lnSpc>
                <a:spcPct val="115000"/>
              </a:lnSpc>
              <a:spcBef>
                <a:spcPts val="0"/>
              </a:spcBef>
              <a:spcAft>
                <a:spcPts val="0"/>
              </a:spcAft>
              <a:buSzPts val="1600"/>
              <a:buChar char="-"/>
            </a:pPr>
            <a:r>
              <a:rPr lang="el" sz="1600"/>
              <a:t>Studying ECE</a:t>
            </a:r>
            <a:endParaRPr sz="1600"/>
          </a:p>
        </p:txBody>
      </p:sp>
      <p:pic>
        <p:nvPicPr>
          <p:cNvPr id="725" name="Google Shape;725;p40"/>
          <p:cNvPicPr preferRelativeResize="0"/>
          <p:nvPr/>
        </p:nvPicPr>
        <p:blipFill rotWithShape="1">
          <a:blip r:embed="rId5">
            <a:alphaModFix/>
          </a:blip>
          <a:srcRect b="0" l="0" r="0" t="0"/>
          <a:stretch/>
        </p:blipFill>
        <p:spPr>
          <a:xfrm>
            <a:off x="7805900" y="2925675"/>
            <a:ext cx="836550" cy="1180424"/>
          </a:xfrm>
          <a:prstGeom prst="rect">
            <a:avLst/>
          </a:prstGeom>
          <a:noFill/>
          <a:ln cap="flat" cmpd="sng" w="38100">
            <a:solidFill>
              <a:schemeClr val="accent1"/>
            </a:solidFill>
            <a:prstDash val="solid"/>
            <a:round/>
            <a:headEnd len="sm" w="sm" type="none"/>
            <a:tailEnd len="sm" w="sm" type="none"/>
          </a:ln>
        </p:spPr>
      </p:pic>
      <p:pic>
        <p:nvPicPr>
          <p:cNvPr id="726" name="Google Shape;726;p40"/>
          <p:cNvPicPr preferRelativeResize="0"/>
          <p:nvPr/>
        </p:nvPicPr>
        <p:blipFill rotWithShape="1">
          <a:blip r:embed="rId6">
            <a:alphaModFix/>
          </a:blip>
          <a:srcRect b="0" l="0" r="0" t="0"/>
          <a:stretch/>
        </p:blipFill>
        <p:spPr>
          <a:xfrm>
            <a:off x="3663825" y="2870425"/>
            <a:ext cx="1066450" cy="1180424"/>
          </a:xfrm>
          <a:prstGeom prst="rect">
            <a:avLst/>
          </a:prstGeom>
          <a:noFill/>
          <a:ln cap="flat" cmpd="sng" w="38100">
            <a:solidFill>
              <a:schemeClr val="accent1"/>
            </a:solidFill>
            <a:prstDash val="solid"/>
            <a:round/>
            <a:headEnd len="sm" w="sm" type="none"/>
            <a:tailEnd len="sm" w="sm" type="none"/>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6" name="Shape 976"/>
        <p:cNvGrpSpPr/>
        <p:nvPr/>
      </p:nvGrpSpPr>
      <p:grpSpPr>
        <a:xfrm>
          <a:off x="0" y="0"/>
          <a:ext cx="0" cy="0"/>
          <a:chOff x="0" y="0"/>
          <a:chExt cx="0" cy="0"/>
        </a:xfrm>
      </p:grpSpPr>
      <p:sp>
        <p:nvSpPr>
          <p:cNvPr id="977" name="Google Shape;977;p58"/>
          <p:cNvSpPr txBox="1"/>
          <p:nvPr>
            <p:ph type="title"/>
          </p:nvPr>
        </p:nvSpPr>
        <p:spPr>
          <a:xfrm>
            <a:off x="-81875" y="2120550"/>
            <a:ext cx="8074800" cy="989400"/>
          </a:xfrm>
          <a:prstGeom prst="rect">
            <a:avLst/>
          </a:prstGeom>
        </p:spPr>
        <p:txBody>
          <a:bodyPr anchorCtr="0" anchor="ctr" bIns="91425" lIns="91425" spcFirstLastPara="1" rIns="91425" wrap="square" tIns="91425">
            <a:noAutofit/>
          </a:bodyPr>
          <a:lstStyle/>
          <a:p>
            <a:pPr indent="0" lvl="0" marL="1371600" rtl="0" algn="l">
              <a:spcBef>
                <a:spcPts val="0"/>
              </a:spcBef>
              <a:spcAft>
                <a:spcPts val="0"/>
              </a:spcAft>
              <a:buNone/>
            </a:pPr>
            <a:r>
              <a:rPr lang="el" sz="3600">
                <a:latin typeface="Hanken Grotesk Black"/>
                <a:ea typeface="Hanken Grotesk Black"/>
                <a:cs typeface="Hanken Grotesk Black"/>
                <a:sym typeface="Hanken Grotesk Black"/>
              </a:rPr>
              <a:t>4) Machine Learning Model</a:t>
            </a:r>
            <a:r>
              <a:rPr lang="el" sz="3600"/>
              <a:t> </a:t>
            </a:r>
            <a:endParaRPr sz="36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1" name="Shape 981"/>
        <p:cNvGrpSpPr/>
        <p:nvPr/>
      </p:nvGrpSpPr>
      <p:grpSpPr>
        <a:xfrm>
          <a:off x="0" y="0"/>
          <a:ext cx="0" cy="0"/>
          <a:chOff x="0" y="0"/>
          <a:chExt cx="0" cy="0"/>
        </a:xfrm>
      </p:grpSpPr>
      <p:sp>
        <p:nvSpPr>
          <p:cNvPr id="982" name="Google Shape;982;p59"/>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Neural Network as a Black Box</a:t>
            </a:r>
            <a:endParaRPr sz="3000">
              <a:latin typeface="Hanken Grotesk Black"/>
              <a:ea typeface="Hanken Grotesk Black"/>
              <a:cs typeface="Hanken Grotesk Black"/>
              <a:sym typeface="Hanken Grotesk Black"/>
            </a:endParaRPr>
          </a:p>
        </p:txBody>
      </p:sp>
      <p:sp>
        <p:nvSpPr>
          <p:cNvPr id="983" name="Google Shape;983;p59"/>
          <p:cNvSpPr txBox="1"/>
          <p:nvPr/>
        </p:nvSpPr>
        <p:spPr>
          <a:xfrm>
            <a:off x="10463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S1</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984" name="Google Shape;984;p59"/>
          <p:cNvSpPr/>
          <p:nvPr/>
        </p:nvSpPr>
        <p:spPr>
          <a:xfrm>
            <a:off x="729775" y="1704825"/>
            <a:ext cx="7587300" cy="1948200"/>
          </a:xfrm>
          <a:prstGeom prst="roundRect">
            <a:avLst>
              <a:gd fmla="val 16667" name="adj"/>
            </a:avLst>
          </a:prstGeom>
          <a:solidFill>
            <a:schemeClr val="lt2"/>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2000">
                <a:solidFill>
                  <a:schemeClr val="dk1"/>
                </a:solidFill>
                <a:latin typeface="Hanken Grotesk"/>
                <a:ea typeface="Hanken Grotesk"/>
                <a:cs typeface="Hanken Grotesk"/>
                <a:sym typeface="Hanken Grotesk"/>
              </a:rPr>
              <a:t>NEURAL NETWORK</a:t>
            </a:r>
            <a:endParaRPr b="1" sz="2000">
              <a:solidFill>
                <a:schemeClr val="dk1"/>
              </a:solidFill>
              <a:latin typeface="Hanken Grotesk"/>
              <a:ea typeface="Hanken Grotesk"/>
              <a:cs typeface="Hanken Grotesk"/>
              <a:sym typeface="Hanken Grotesk"/>
            </a:endParaRPr>
          </a:p>
        </p:txBody>
      </p:sp>
      <p:sp>
        <p:nvSpPr>
          <p:cNvPr id="985" name="Google Shape;985;p59"/>
          <p:cNvSpPr txBox="1"/>
          <p:nvPr/>
        </p:nvSpPr>
        <p:spPr>
          <a:xfrm>
            <a:off x="15797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S2</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986" name="Google Shape;986;p59"/>
          <p:cNvSpPr txBox="1"/>
          <p:nvPr/>
        </p:nvSpPr>
        <p:spPr>
          <a:xfrm>
            <a:off x="21131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S3</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987" name="Google Shape;987;p59"/>
          <p:cNvSpPr txBox="1"/>
          <p:nvPr/>
        </p:nvSpPr>
        <p:spPr>
          <a:xfrm>
            <a:off x="26465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S4</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988" name="Google Shape;988;p59"/>
          <p:cNvSpPr txBox="1"/>
          <p:nvPr/>
        </p:nvSpPr>
        <p:spPr>
          <a:xfrm>
            <a:off x="3332325" y="3922575"/>
            <a:ext cx="15582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SAT REC. LOCATION</a:t>
            </a:r>
            <a:endParaRPr b="1" sz="1500">
              <a:solidFill>
                <a:schemeClr val="dk1"/>
              </a:solidFill>
              <a:latin typeface="Hanken Grotesk"/>
              <a:ea typeface="Hanken Grotesk"/>
              <a:cs typeface="Hanken Grotesk"/>
              <a:sym typeface="Hanken Grotesk"/>
            </a:endParaRPr>
          </a:p>
        </p:txBody>
      </p:sp>
      <p:sp>
        <p:nvSpPr>
          <p:cNvPr id="989" name="Google Shape;989;p59"/>
          <p:cNvSpPr txBox="1"/>
          <p:nvPr/>
        </p:nvSpPr>
        <p:spPr>
          <a:xfrm>
            <a:off x="48563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S1</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990" name="Google Shape;990;p59"/>
          <p:cNvSpPr txBox="1"/>
          <p:nvPr/>
        </p:nvSpPr>
        <p:spPr>
          <a:xfrm>
            <a:off x="53897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S2</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991" name="Google Shape;991;p59"/>
          <p:cNvSpPr txBox="1"/>
          <p:nvPr/>
        </p:nvSpPr>
        <p:spPr>
          <a:xfrm>
            <a:off x="59231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S3</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992" name="Google Shape;992;p59"/>
          <p:cNvSpPr txBox="1"/>
          <p:nvPr/>
        </p:nvSpPr>
        <p:spPr>
          <a:xfrm>
            <a:off x="64565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S4</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993" name="Google Shape;993;p59"/>
          <p:cNvSpPr txBox="1"/>
          <p:nvPr/>
        </p:nvSpPr>
        <p:spPr>
          <a:xfrm>
            <a:off x="7142325" y="3922575"/>
            <a:ext cx="12348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NOISE LEVEL</a:t>
            </a:r>
            <a:endParaRPr b="1" sz="1500">
              <a:solidFill>
                <a:schemeClr val="dk1"/>
              </a:solidFill>
              <a:latin typeface="Hanken Grotesk"/>
              <a:ea typeface="Hanken Grotesk"/>
              <a:cs typeface="Hanken Grotesk"/>
              <a:sym typeface="Hanken Grotesk"/>
            </a:endParaRPr>
          </a:p>
        </p:txBody>
      </p:sp>
      <p:cxnSp>
        <p:nvCxnSpPr>
          <p:cNvPr id="994" name="Google Shape;994;p59"/>
          <p:cNvCxnSpPr/>
          <p:nvPr/>
        </p:nvCxnSpPr>
        <p:spPr>
          <a:xfrm rot="10800000">
            <a:off x="13938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995" name="Google Shape;995;p59"/>
          <p:cNvCxnSpPr/>
          <p:nvPr/>
        </p:nvCxnSpPr>
        <p:spPr>
          <a:xfrm rot="10800000">
            <a:off x="19272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996" name="Google Shape;996;p59"/>
          <p:cNvCxnSpPr/>
          <p:nvPr/>
        </p:nvCxnSpPr>
        <p:spPr>
          <a:xfrm rot="10800000">
            <a:off x="24606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997" name="Google Shape;997;p59"/>
          <p:cNvCxnSpPr/>
          <p:nvPr/>
        </p:nvCxnSpPr>
        <p:spPr>
          <a:xfrm rot="10800000">
            <a:off x="29940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998" name="Google Shape;998;p59"/>
          <p:cNvCxnSpPr/>
          <p:nvPr/>
        </p:nvCxnSpPr>
        <p:spPr>
          <a:xfrm rot="10800000">
            <a:off x="40608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999" name="Google Shape;999;p59"/>
          <p:cNvCxnSpPr/>
          <p:nvPr/>
        </p:nvCxnSpPr>
        <p:spPr>
          <a:xfrm rot="10800000">
            <a:off x="52038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00" name="Google Shape;1000;p59"/>
          <p:cNvCxnSpPr/>
          <p:nvPr/>
        </p:nvCxnSpPr>
        <p:spPr>
          <a:xfrm rot="10800000">
            <a:off x="57372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01" name="Google Shape;1001;p59"/>
          <p:cNvCxnSpPr/>
          <p:nvPr/>
        </p:nvCxnSpPr>
        <p:spPr>
          <a:xfrm rot="10800000">
            <a:off x="62706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02" name="Google Shape;1002;p59"/>
          <p:cNvCxnSpPr/>
          <p:nvPr/>
        </p:nvCxnSpPr>
        <p:spPr>
          <a:xfrm rot="10800000">
            <a:off x="68040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03" name="Google Shape;1003;p59"/>
          <p:cNvCxnSpPr/>
          <p:nvPr/>
        </p:nvCxnSpPr>
        <p:spPr>
          <a:xfrm rot="10800000">
            <a:off x="77184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04" name="Google Shape;1004;p59"/>
          <p:cNvCxnSpPr/>
          <p:nvPr/>
        </p:nvCxnSpPr>
        <p:spPr>
          <a:xfrm rot="10800000">
            <a:off x="4433575" y="1434850"/>
            <a:ext cx="0" cy="269700"/>
          </a:xfrm>
          <a:prstGeom prst="straightConnector1">
            <a:avLst/>
          </a:prstGeom>
          <a:noFill/>
          <a:ln cap="flat" cmpd="sng" w="19050">
            <a:solidFill>
              <a:schemeClr val="dk1"/>
            </a:solidFill>
            <a:prstDash val="solid"/>
            <a:round/>
            <a:headEnd len="med" w="med" type="none"/>
            <a:tailEnd len="med" w="med" type="triangle"/>
          </a:ln>
        </p:spPr>
      </p:cxnSp>
      <p:sp>
        <p:nvSpPr>
          <p:cNvPr id="1005" name="Google Shape;1005;p59"/>
          <p:cNvSpPr txBox="1"/>
          <p:nvPr/>
        </p:nvSpPr>
        <p:spPr>
          <a:xfrm>
            <a:off x="3358525" y="1102450"/>
            <a:ext cx="2150100" cy="33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Estimated SINR</a:t>
            </a:r>
            <a:endParaRPr b="1" sz="1700">
              <a:solidFill>
                <a:schemeClr val="dk1"/>
              </a:solidFill>
              <a:latin typeface="Hanken Grotesk"/>
              <a:ea typeface="Hanken Grotesk"/>
              <a:cs typeface="Hanken Grotesk"/>
              <a:sym typeface="Hanken Grotesk"/>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9" name="Shape 1009"/>
        <p:cNvGrpSpPr/>
        <p:nvPr/>
      </p:nvGrpSpPr>
      <p:grpSpPr>
        <a:xfrm>
          <a:off x="0" y="0"/>
          <a:ext cx="0" cy="0"/>
          <a:chOff x="0" y="0"/>
          <a:chExt cx="0" cy="0"/>
        </a:xfrm>
      </p:grpSpPr>
      <p:sp>
        <p:nvSpPr>
          <p:cNvPr id="1010" name="Google Shape;1010;p60"/>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Simplifying the Neural Network</a:t>
            </a:r>
            <a:endParaRPr sz="3000">
              <a:latin typeface="Hanken Grotesk Black"/>
              <a:ea typeface="Hanken Grotesk Black"/>
              <a:cs typeface="Hanken Grotesk Black"/>
              <a:sym typeface="Hanken Grotesk Black"/>
            </a:endParaRPr>
          </a:p>
        </p:txBody>
      </p:sp>
      <p:sp>
        <p:nvSpPr>
          <p:cNvPr id="1011" name="Google Shape;1011;p60"/>
          <p:cNvSpPr txBox="1"/>
          <p:nvPr/>
        </p:nvSpPr>
        <p:spPr>
          <a:xfrm>
            <a:off x="10463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S1</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1012" name="Google Shape;1012;p60"/>
          <p:cNvSpPr/>
          <p:nvPr/>
        </p:nvSpPr>
        <p:spPr>
          <a:xfrm>
            <a:off x="729775" y="1704825"/>
            <a:ext cx="7587300" cy="1948200"/>
          </a:xfrm>
          <a:prstGeom prst="roundRect">
            <a:avLst>
              <a:gd fmla="val 16667" name="adj"/>
            </a:avLst>
          </a:prstGeom>
          <a:solidFill>
            <a:schemeClr val="lt2"/>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2000">
              <a:solidFill>
                <a:schemeClr val="dk1"/>
              </a:solidFill>
              <a:latin typeface="Hanken Grotesk"/>
              <a:ea typeface="Hanken Grotesk"/>
              <a:cs typeface="Hanken Grotesk"/>
              <a:sym typeface="Hanken Grotesk"/>
            </a:endParaRPr>
          </a:p>
        </p:txBody>
      </p:sp>
      <p:sp>
        <p:nvSpPr>
          <p:cNvPr id="1013" name="Google Shape;1013;p60"/>
          <p:cNvSpPr txBox="1"/>
          <p:nvPr/>
        </p:nvSpPr>
        <p:spPr>
          <a:xfrm>
            <a:off x="15797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S2</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1014" name="Google Shape;1014;p60"/>
          <p:cNvSpPr txBox="1"/>
          <p:nvPr/>
        </p:nvSpPr>
        <p:spPr>
          <a:xfrm>
            <a:off x="21131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S3</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1015" name="Google Shape;1015;p60"/>
          <p:cNvSpPr txBox="1"/>
          <p:nvPr/>
        </p:nvSpPr>
        <p:spPr>
          <a:xfrm>
            <a:off x="26465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S4</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1016" name="Google Shape;1016;p60"/>
          <p:cNvSpPr txBox="1"/>
          <p:nvPr/>
        </p:nvSpPr>
        <p:spPr>
          <a:xfrm>
            <a:off x="3332325" y="3922575"/>
            <a:ext cx="15582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SAT REC. LOCATION</a:t>
            </a:r>
            <a:endParaRPr b="1" sz="1500">
              <a:solidFill>
                <a:schemeClr val="dk1"/>
              </a:solidFill>
              <a:latin typeface="Hanken Grotesk"/>
              <a:ea typeface="Hanken Grotesk"/>
              <a:cs typeface="Hanken Grotesk"/>
              <a:sym typeface="Hanken Grotesk"/>
            </a:endParaRPr>
          </a:p>
        </p:txBody>
      </p:sp>
      <p:sp>
        <p:nvSpPr>
          <p:cNvPr id="1017" name="Google Shape;1017;p60"/>
          <p:cNvSpPr txBox="1"/>
          <p:nvPr/>
        </p:nvSpPr>
        <p:spPr>
          <a:xfrm>
            <a:off x="48563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S1</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1018" name="Google Shape;1018;p60"/>
          <p:cNvSpPr txBox="1"/>
          <p:nvPr/>
        </p:nvSpPr>
        <p:spPr>
          <a:xfrm>
            <a:off x="53897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S2</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1019" name="Google Shape;1019;p60"/>
          <p:cNvSpPr txBox="1"/>
          <p:nvPr/>
        </p:nvSpPr>
        <p:spPr>
          <a:xfrm>
            <a:off x="59231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S3</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1020" name="Google Shape;1020;p60"/>
          <p:cNvSpPr txBox="1"/>
          <p:nvPr/>
        </p:nvSpPr>
        <p:spPr>
          <a:xfrm>
            <a:off x="64565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S4</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1021" name="Google Shape;1021;p60"/>
          <p:cNvSpPr txBox="1"/>
          <p:nvPr/>
        </p:nvSpPr>
        <p:spPr>
          <a:xfrm>
            <a:off x="7142325" y="3922575"/>
            <a:ext cx="12348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NOISE LEVEL</a:t>
            </a:r>
            <a:endParaRPr b="1" sz="1500">
              <a:solidFill>
                <a:schemeClr val="dk1"/>
              </a:solidFill>
              <a:latin typeface="Hanken Grotesk"/>
              <a:ea typeface="Hanken Grotesk"/>
              <a:cs typeface="Hanken Grotesk"/>
              <a:sym typeface="Hanken Grotesk"/>
            </a:endParaRPr>
          </a:p>
        </p:txBody>
      </p:sp>
      <p:cxnSp>
        <p:nvCxnSpPr>
          <p:cNvPr id="1022" name="Google Shape;1022;p60"/>
          <p:cNvCxnSpPr/>
          <p:nvPr/>
        </p:nvCxnSpPr>
        <p:spPr>
          <a:xfrm rot="10800000">
            <a:off x="13938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23" name="Google Shape;1023;p60"/>
          <p:cNvCxnSpPr/>
          <p:nvPr/>
        </p:nvCxnSpPr>
        <p:spPr>
          <a:xfrm rot="10800000">
            <a:off x="19272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24" name="Google Shape;1024;p60"/>
          <p:cNvCxnSpPr/>
          <p:nvPr/>
        </p:nvCxnSpPr>
        <p:spPr>
          <a:xfrm rot="10800000">
            <a:off x="24606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25" name="Google Shape;1025;p60"/>
          <p:cNvCxnSpPr/>
          <p:nvPr/>
        </p:nvCxnSpPr>
        <p:spPr>
          <a:xfrm rot="10800000">
            <a:off x="29940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26" name="Google Shape;1026;p60"/>
          <p:cNvCxnSpPr/>
          <p:nvPr/>
        </p:nvCxnSpPr>
        <p:spPr>
          <a:xfrm rot="10800000">
            <a:off x="40608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27" name="Google Shape;1027;p60"/>
          <p:cNvCxnSpPr/>
          <p:nvPr/>
        </p:nvCxnSpPr>
        <p:spPr>
          <a:xfrm rot="10800000">
            <a:off x="52038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28" name="Google Shape;1028;p60"/>
          <p:cNvCxnSpPr/>
          <p:nvPr/>
        </p:nvCxnSpPr>
        <p:spPr>
          <a:xfrm rot="10800000">
            <a:off x="57372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29" name="Google Shape;1029;p60"/>
          <p:cNvCxnSpPr/>
          <p:nvPr/>
        </p:nvCxnSpPr>
        <p:spPr>
          <a:xfrm rot="10800000">
            <a:off x="62706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30" name="Google Shape;1030;p60"/>
          <p:cNvCxnSpPr/>
          <p:nvPr/>
        </p:nvCxnSpPr>
        <p:spPr>
          <a:xfrm rot="10800000">
            <a:off x="68040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31" name="Google Shape;1031;p60"/>
          <p:cNvCxnSpPr/>
          <p:nvPr/>
        </p:nvCxnSpPr>
        <p:spPr>
          <a:xfrm rot="10800000">
            <a:off x="77184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32" name="Google Shape;1032;p60"/>
          <p:cNvCxnSpPr/>
          <p:nvPr/>
        </p:nvCxnSpPr>
        <p:spPr>
          <a:xfrm rot="10800000">
            <a:off x="4433575" y="1434850"/>
            <a:ext cx="0" cy="269700"/>
          </a:xfrm>
          <a:prstGeom prst="straightConnector1">
            <a:avLst/>
          </a:prstGeom>
          <a:noFill/>
          <a:ln cap="flat" cmpd="sng" w="19050">
            <a:solidFill>
              <a:schemeClr val="dk1"/>
            </a:solidFill>
            <a:prstDash val="solid"/>
            <a:round/>
            <a:headEnd len="med" w="med" type="none"/>
            <a:tailEnd len="med" w="med" type="triangle"/>
          </a:ln>
        </p:spPr>
      </p:cxnSp>
      <p:sp>
        <p:nvSpPr>
          <p:cNvPr id="1033" name="Google Shape;1033;p60"/>
          <p:cNvSpPr txBox="1"/>
          <p:nvPr/>
        </p:nvSpPr>
        <p:spPr>
          <a:xfrm>
            <a:off x="3358525" y="1102450"/>
            <a:ext cx="2150100" cy="33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Estimated SINR</a:t>
            </a:r>
            <a:endParaRPr b="1" sz="1700">
              <a:solidFill>
                <a:schemeClr val="dk1"/>
              </a:solidFill>
              <a:latin typeface="Hanken Grotesk"/>
              <a:ea typeface="Hanken Grotesk"/>
              <a:cs typeface="Hanken Grotesk"/>
              <a:sym typeface="Hanken Grotesk"/>
            </a:endParaRPr>
          </a:p>
        </p:txBody>
      </p:sp>
      <p:sp>
        <p:nvSpPr>
          <p:cNvPr id="1034" name="Google Shape;1034;p60"/>
          <p:cNvSpPr/>
          <p:nvPr/>
        </p:nvSpPr>
        <p:spPr>
          <a:xfrm>
            <a:off x="4772325" y="2878375"/>
            <a:ext cx="2379300" cy="5727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ESTIMATE NOISE (N)</a:t>
            </a:r>
            <a:endParaRPr b="1" sz="1500">
              <a:solidFill>
                <a:schemeClr val="dk1"/>
              </a:solidFill>
              <a:latin typeface="Hanken Grotesk"/>
              <a:ea typeface="Hanken Grotesk"/>
              <a:cs typeface="Hanken Grotesk"/>
              <a:sym typeface="Hanken Grotesk"/>
            </a:endParaRPr>
          </a:p>
        </p:txBody>
      </p:sp>
      <p:sp>
        <p:nvSpPr>
          <p:cNvPr id="1035" name="Google Shape;1035;p60"/>
          <p:cNvSpPr/>
          <p:nvPr/>
        </p:nvSpPr>
        <p:spPr>
          <a:xfrm>
            <a:off x="962325" y="2878375"/>
            <a:ext cx="2379300" cy="5727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ESTIMATE SIGNAL (S)</a:t>
            </a:r>
            <a:endParaRPr b="1" sz="1500">
              <a:solidFill>
                <a:schemeClr val="dk1"/>
              </a:solidFill>
              <a:latin typeface="Hanken Grotesk"/>
              <a:ea typeface="Hanken Grotesk"/>
              <a:cs typeface="Hanken Grotesk"/>
              <a:sym typeface="Hanken Grotesk"/>
            </a:endParaRPr>
          </a:p>
        </p:txBody>
      </p:sp>
      <p:sp>
        <p:nvSpPr>
          <p:cNvPr id="1036" name="Google Shape;1036;p60"/>
          <p:cNvSpPr/>
          <p:nvPr/>
        </p:nvSpPr>
        <p:spPr>
          <a:xfrm>
            <a:off x="3222225" y="1818513"/>
            <a:ext cx="1677300" cy="945900"/>
          </a:xfrm>
          <a:prstGeom prst="ellipse">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SINR</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Calculation</a:t>
            </a:r>
            <a:endParaRPr b="1" sz="1500">
              <a:solidFill>
                <a:schemeClr val="dk1"/>
              </a:solidFill>
              <a:latin typeface="Hanken Grotesk"/>
              <a:ea typeface="Hanken Grotesk"/>
              <a:cs typeface="Hanken Grotesk"/>
              <a:sym typeface="Hanken Grotesk"/>
            </a:endParaRPr>
          </a:p>
        </p:txBody>
      </p:sp>
      <p:cxnSp>
        <p:nvCxnSpPr>
          <p:cNvPr id="1037" name="Google Shape;1037;p60"/>
          <p:cNvCxnSpPr/>
          <p:nvPr/>
        </p:nvCxnSpPr>
        <p:spPr>
          <a:xfrm rot="10800000">
            <a:off x="19272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38" name="Google Shape;1038;p60"/>
          <p:cNvCxnSpPr/>
          <p:nvPr/>
        </p:nvCxnSpPr>
        <p:spPr>
          <a:xfrm rot="10800000">
            <a:off x="13938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39" name="Google Shape;1039;p60"/>
          <p:cNvCxnSpPr/>
          <p:nvPr/>
        </p:nvCxnSpPr>
        <p:spPr>
          <a:xfrm rot="10800000">
            <a:off x="24606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40" name="Google Shape;1040;p60"/>
          <p:cNvCxnSpPr/>
          <p:nvPr/>
        </p:nvCxnSpPr>
        <p:spPr>
          <a:xfrm rot="10800000">
            <a:off x="29940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41" name="Google Shape;1041;p60"/>
          <p:cNvCxnSpPr/>
          <p:nvPr/>
        </p:nvCxnSpPr>
        <p:spPr>
          <a:xfrm rot="10800000">
            <a:off x="52038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42" name="Google Shape;1042;p60"/>
          <p:cNvCxnSpPr/>
          <p:nvPr/>
        </p:nvCxnSpPr>
        <p:spPr>
          <a:xfrm rot="10800000">
            <a:off x="57372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43" name="Google Shape;1043;p60"/>
          <p:cNvCxnSpPr/>
          <p:nvPr/>
        </p:nvCxnSpPr>
        <p:spPr>
          <a:xfrm rot="10800000">
            <a:off x="62706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44" name="Google Shape;1044;p60"/>
          <p:cNvCxnSpPr/>
          <p:nvPr/>
        </p:nvCxnSpPr>
        <p:spPr>
          <a:xfrm rot="10800000">
            <a:off x="68040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45" name="Google Shape;1045;p60"/>
          <p:cNvCxnSpPr>
            <a:endCxn id="1035" idx="3"/>
          </p:cNvCxnSpPr>
          <p:nvPr/>
        </p:nvCxnSpPr>
        <p:spPr>
          <a:xfrm rot="10800000">
            <a:off x="3341625" y="3164725"/>
            <a:ext cx="719100" cy="502800"/>
          </a:xfrm>
          <a:prstGeom prst="straightConnector1">
            <a:avLst/>
          </a:prstGeom>
          <a:noFill/>
          <a:ln cap="flat" cmpd="sng" w="19050">
            <a:solidFill>
              <a:schemeClr val="dk1"/>
            </a:solidFill>
            <a:prstDash val="solid"/>
            <a:round/>
            <a:headEnd len="med" w="med" type="none"/>
            <a:tailEnd len="med" w="med" type="stealth"/>
          </a:ln>
        </p:spPr>
      </p:cxnSp>
      <p:cxnSp>
        <p:nvCxnSpPr>
          <p:cNvPr id="1046" name="Google Shape;1046;p60"/>
          <p:cNvCxnSpPr>
            <a:endCxn id="1034" idx="1"/>
          </p:cNvCxnSpPr>
          <p:nvPr/>
        </p:nvCxnSpPr>
        <p:spPr>
          <a:xfrm flipH="1" rot="10800000">
            <a:off x="4060725" y="3164725"/>
            <a:ext cx="711600" cy="502800"/>
          </a:xfrm>
          <a:prstGeom prst="straightConnector1">
            <a:avLst/>
          </a:prstGeom>
          <a:noFill/>
          <a:ln cap="flat" cmpd="sng" w="19050">
            <a:solidFill>
              <a:schemeClr val="dk1"/>
            </a:solidFill>
            <a:prstDash val="solid"/>
            <a:round/>
            <a:headEnd len="med" w="med" type="none"/>
            <a:tailEnd len="med" w="med" type="stealth"/>
          </a:ln>
        </p:spPr>
      </p:cxnSp>
      <p:cxnSp>
        <p:nvCxnSpPr>
          <p:cNvPr id="1047" name="Google Shape;1047;p60"/>
          <p:cNvCxnSpPr>
            <a:stCxn id="1035" idx="0"/>
            <a:endCxn id="1036" idx="2"/>
          </p:cNvCxnSpPr>
          <p:nvPr/>
        </p:nvCxnSpPr>
        <p:spPr>
          <a:xfrm flipH="1" rot="10800000">
            <a:off x="2151975" y="2291575"/>
            <a:ext cx="1070400" cy="586800"/>
          </a:xfrm>
          <a:prstGeom prst="straightConnector1">
            <a:avLst/>
          </a:prstGeom>
          <a:noFill/>
          <a:ln cap="flat" cmpd="sng" w="19050">
            <a:solidFill>
              <a:schemeClr val="dk1"/>
            </a:solidFill>
            <a:prstDash val="solid"/>
            <a:round/>
            <a:headEnd len="med" w="med" type="none"/>
            <a:tailEnd len="med" w="med" type="stealth"/>
          </a:ln>
        </p:spPr>
      </p:cxnSp>
      <p:sp>
        <p:nvSpPr>
          <p:cNvPr id="1048" name="Google Shape;1048;p60"/>
          <p:cNvSpPr/>
          <p:nvPr/>
        </p:nvSpPr>
        <p:spPr>
          <a:xfrm>
            <a:off x="962325" y="2878375"/>
            <a:ext cx="2379300" cy="5727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ESTIMATE SIGNAL (S)</a:t>
            </a:r>
            <a:endParaRPr b="1" sz="1500">
              <a:solidFill>
                <a:schemeClr val="dk1"/>
              </a:solidFill>
              <a:latin typeface="Hanken Grotesk"/>
              <a:ea typeface="Hanken Grotesk"/>
              <a:cs typeface="Hanken Grotesk"/>
              <a:sym typeface="Hanken Grotesk"/>
            </a:endParaRPr>
          </a:p>
        </p:txBody>
      </p:sp>
      <p:cxnSp>
        <p:nvCxnSpPr>
          <p:cNvPr id="1049" name="Google Shape;1049;p60"/>
          <p:cNvCxnSpPr>
            <a:stCxn id="1034" idx="0"/>
            <a:endCxn id="1036" idx="6"/>
          </p:cNvCxnSpPr>
          <p:nvPr/>
        </p:nvCxnSpPr>
        <p:spPr>
          <a:xfrm rot="10800000">
            <a:off x="4899675" y="2291575"/>
            <a:ext cx="1062300" cy="586800"/>
          </a:xfrm>
          <a:prstGeom prst="straightConnector1">
            <a:avLst/>
          </a:prstGeom>
          <a:noFill/>
          <a:ln cap="flat" cmpd="sng" w="19050">
            <a:solidFill>
              <a:schemeClr val="dk1"/>
            </a:solidFill>
            <a:prstDash val="solid"/>
            <a:round/>
            <a:headEnd len="med" w="med" type="none"/>
            <a:tailEnd len="med" w="med" type="stealth"/>
          </a:ln>
        </p:spPr>
      </p:cxnSp>
      <p:sp>
        <p:nvSpPr>
          <p:cNvPr id="1050" name="Google Shape;1050;p60"/>
          <p:cNvSpPr/>
          <p:nvPr/>
        </p:nvSpPr>
        <p:spPr>
          <a:xfrm>
            <a:off x="4772325" y="2878375"/>
            <a:ext cx="2379300" cy="5727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ESTIMATE INTERFERENCE (I)</a:t>
            </a:r>
            <a:endParaRPr b="1" sz="1500">
              <a:solidFill>
                <a:schemeClr val="dk1"/>
              </a:solidFill>
              <a:latin typeface="Hanken Grotesk"/>
              <a:ea typeface="Hanken Grotesk"/>
              <a:cs typeface="Hanken Grotesk"/>
              <a:sym typeface="Hanken Grotesk"/>
            </a:endParaRPr>
          </a:p>
        </p:txBody>
      </p:sp>
      <p:cxnSp>
        <p:nvCxnSpPr>
          <p:cNvPr id="1051" name="Google Shape;1051;p60"/>
          <p:cNvCxnSpPr/>
          <p:nvPr/>
        </p:nvCxnSpPr>
        <p:spPr>
          <a:xfrm>
            <a:off x="7718475" y="2243675"/>
            <a:ext cx="0" cy="1393800"/>
          </a:xfrm>
          <a:prstGeom prst="straightConnector1">
            <a:avLst/>
          </a:prstGeom>
          <a:noFill/>
          <a:ln cap="flat" cmpd="sng" w="19050">
            <a:solidFill>
              <a:schemeClr val="dk1"/>
            </a:solidFill>
            <a:prstDash val="solid"/>
            <a:round/>
            <a:headEnd len="med" w="med" type="none"/>
            <a:tailEnd len="med" w="med" type="none"/>
          </a:ln>
        </p:spPr>
      </p:cxnSp>
      <p:cxnSp>
        <p:nvCxnSpPr>
          <p:cNvPr id="1052" name="Google Shape;1052;p60"/>
          <p:cNvCxnSpPr/>
          <p:nvPr/>
        </p:nvCxnSpPr>
        <p:spPr>
          <a:xfrm rot="10800000">
            <a:off x="4899650" y="2250525"/>
            <a:ext cx="2828700" cy="0"/>
          </a:xfrm>
          <a:prstGeom prst="straightConnector1">
            <a:avLst/>
          </a:prstGeom>
          <a:noFill/>
          <a:ln cap="flat" cmpd="sng" w="19050">
            <a:solidFill>
              <a:schemeClr val="dk1"/>
            </a:solidFill>
            <a:prstDash val="solid"/>
            <a:round/>
            <a:headEnd len="med" w="med" type="none"/>
            <a:tailEnd len="med" w="med" type="stealth"/>
          </a:ln>
        </p:spPr>
      </p:cxn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6" name="Shape 1056"/>
        <p:cNvGrpSpPr/>
        <p:nvPr/>
      </p:nvGrpSpPr>
      <p:grpSpPr>
        <a:xfrm>
          <a:off x="0" y="0"/>
          <a:ext cx="0" cy="0"/>
          <a:chOff x="0" y="0"/>
          <a:chExt cx="0" cy="0"/>
        </a:xfrm>
      </p:grpSpPr>
      <p:sp>
        <p:nvSpPr>
          <p:cNvPr id="1057" name="Google Shape;1057;p61"/>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Simplifying the Neural Network</a:t>
            </a:r>
            <a:endParaRPr sz="3000">
              <a:latin typeface="Hanken Grotesk Black"/>
              <a:ea typeface="Hanken Grotesk Black"/>
              <a:cs typeface="Hanken Grotesk Black"/>
              <a:sym typeface="Hanken Grotesk Black"/>
            </a:endParaRPr>
          </a:p>
        </p:txBody>
      </p:sp>
      <p:sp>
        <p:nvSpPr>
          <p:cNvPr id="1058" name="Google Shape;1058;p61"/>
          <p:cNvSpPr txBox="1"/>
          <p:nvPr/>
        </p:nvSpPr>
        <p:spPr>
          <a:xfrm>
            <a:off x="10463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S1</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1059" name="Google Shape;1059;p61"/>
          <p:cNvSpPr/>
          <p:nvPr/>
        </p:nvSpPr>
        <p:spPr>
          <a:xfrm>
            <a:off x="729775" y="1704825"/>
            <a:ext cx="7587300" cy="1948200"/>
          </a:xfrm>
          <a:prstGeom prst="roundRect">
            <a:avLst>
              <a:gd fmla="val 16667" name="adj"/>
            </a:avLst>
          </a:prstGeom>
          <a:solidFill>
            <a:schemeClr val="lt2"/>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2000">
              <a:solidFill>
                <a:schemeClr val="dk1"/>
              </a:solidFill>
              <a:latin typeface="Hanken Grotesk"/>
              <a:ea typeface="Hanken Grotesk"/>
              <a:cs typeface="Hanken Grotesk"/>
              <a:sym typeface="Hanken Grotesk"/>
            </a:endParaRPr>
          </a:p>
        </p:txBody>
      </p:sp>
      <p:sp>
        <p:nvSpPr>
          <p:cNvPr id="1060" name="Google Shape;1060;p61"/>
          <p:cNvSpPr txBox="1"/>
          <p:nvPr/>
        </p:nvSpPr>
        <p:spPr>
          <a:xfrm>
            <a:off x="15797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S2</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1061" name="Google Shape;1061;p61"/>
          <p:cNvSpPr txBox="1"/>
          <p:nvPr/>
        </p:nvSpPr>
        <p:spPr>
          <a:xfrm>
            <a:off x="21131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S3</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1062" name="Google Shape;1062;p61"/>
          <p:cNvSpPr txBox="1"/>
          <p:nvPr/>
        </p:nvSpPr>
        <p:spPr>
          <a:xfrm>
            <a:off x="26465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S4</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SAT</a:t>
            </a:r>
            <a:endParaRPr b="1" sz="1500">
              <a:solidFill>
                <a:schemeClr val="dk1"/>
              </a:solidFill>
              <a:latin typeface="Hanken Grotesk"/>
              <a:ea typeface="Hanken Grotesk"/>
              <a:cs typeface="Hanken Grotesk"/>
              <a:sym typeface="Hanken Grotesk"/>
            </a:endParaRPr>
          </a:p>
        </p:txBody>
      </p:sp>
      <p:sp>
        <p:nvSpPr>
          <p:cNvPr id="1063" name="Google Shape;1063;p61"/>
          <p:cNvSpPr txBox="1"/>
          <p:nvPr/>
        </p:nvSpPr>
        <p:spPr>
          <a:xfrm>
            <a:off x="3332325" y="3922575"/>
            <a:ext cx="15582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SAT REC. LOCATION</a:t>
            </a:r>
            <a:endParaRPr b="1" sz="1500">
              <a:solidFill>
                <a:schemeClr val="dk1"/>
              </a:solidFill>
              <a:latin typeface="Hanken Grotesk"/>
              <a:ea typeface="Hanken Grotesk"/>
              <a:cs typeface="Hanken Grotesk"/>
              <a:sym typeface="Hanken Grotesk"/>
            </a:endParaRPr>
          </a:p>
        </p:txBody>
      </p:sp>
      <p:sp>
        <p:nvSpPr>
          <p:cNvPr id="1064" name="Google Shape;1064;p61"/>
          <p:cNvSpPr txBox="1"/>
          <p:nvPr/>
        </p:nvSpPr>
        <p:spPr>
          <a:xfrm>
            <a:off x="48563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S1</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1065" name="Google Shape;1065;p61"/>
          <p:cNvSpPr txBox="1"/>
          <p:nvPr/>
        </p:nvSpPr>
        <p:spPr>
          <a:xfrm>
            <a:off x="53897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S2</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1066" name="Google Shape;1066;p61"/>
          <p:cNvSpPr txBox="1"/>
          <p:nvPr/>
        </p:nvSpPr>
        <p:spPr>
          <a:xfrm>
            <a:off x="59231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S3</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1067" name="Google Shape;1067;p61"/>
          <p:cNvSpPr txBox="1"/>
          <p:nvPr/>
        </p:nvSpPr>
        <p:spPr>
          <a:xfrm>
            <a:off x="6456525" y="392257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S4</a:t>
            </a:r>
            <a:br>
              <a:rPr b="1" lang="el" sz="1500">
                <a:solidFill>
                  <a:schemeClr val="dk1"/>
                </a:solidFill>
                <a:latin typeface="Hanken Grotesk"/>
                <a:ea typeface="Hanken Grotesk"/>
                <a:cs typeface="Hanken Grotesk"/>
                <a:sym typeface="Hanken Grotesk"/>
              </a:rPr>
            </a:br>
            <a:r>
              <a:rPr b="1" lang="el" sz="1500">
                <a:solidFill>
                  <a:schemeClr val="dk1"/>
                </a:solidFill>
                <a:latin typeface="Hanken Grotesk"/>
                <a:ea typeface="Hanken Grotesk"/>
                <a:cs typeface="Hanken Grotesk"/>
                <a:sym typeface="Hanken Grotesk"/>
              </a:rPr>
              <a:t>FFT </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5G</a:t>
            </a:r>
            <a:endParaRPr b="1" sz="1500">
              <a:solidFill>
                <a:schemeClr val="dk1"/>
              </a:solidFill>
              <a:latin typeface="Hanken Grotesk"/>
              <a:ea typeface="Hanken Grotesk"/>
              <a:cs typeface="Hanken Grotesk"/>
              <a:sym typeface="Hanken Grotesk"/>
            </a:endParaRPr>
          </a:p>
        </p:txBody>
      </p:sp>
      <p:sp>
        <p:nvSpPr>
          <p:cNvPr id="1068" name="Google Shape;1068;p61"/>
          <p:cNvSpPr txBox="1"/>
          <p:nvPr/>
        </p:nvSpPr>
        <p:spPr>
          <a:xfrm>
            <a:off x="7142325" y="3922575"/>
            <a:ext cx="12348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NOISE LEVEL</a:t>
            </a:r>
            <a:endParaRPr b="1" sz="1500">
              <a:solidFill>
                <a:schemeClr val="dk1"/>
              </a:solidFill>
              <a:latin typeface="Hanken Grotesk"/>
              <a:ea typeface="Hanken Grotesk"/>
              <a:cs typeface="Hanken Grotesk"/>
              <a:sym typeface="Hanken Grotesk"/>
            </a:endParaRPr>
          </a:p>
        </p:txBody>
      </p:sp>
      <p:cxnSp>
        <p:nvCxnSpPr>
          <p:cNvPr id="1069" name="Google Shape;1069;p61"/>
          <p:cNvCxnSpPr/>
          <p:nvPr/>
        </p:nvCxnSpPr>
        <p:spPr>
          <a:xfrm rot="10800000">
            <a:off x="13938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0" name="Google Shape;1070;p61"/>
          <p:cNvCxnSpPr/>
          <p:nvPr/>
        </p:nvCxnSpPr>
        <p:spPr>
          <a:xfrm rot="10800000">
            <a:off x="19272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1" name="Google Shape;1071;p61"/>
          <p:cNvCxnSpPr/>
          <p:nvPr/>
        </p:nvCxnSpPr>
        <p:spPr>
          <a:xfrm rot="10800000">
            <a:off x="24606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2" name="Google Shape;1072;p61"/>
          <p:cNvCxnSpPr/>
          <p:nvPr/>
        </p:nvCxnSpPr>
        <p:spPr>
          <a:xfrm rot="10800000">
            <a:off x="29940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3" name="Google Shape;1073;p61"/>
          <p:cNvCxnSpPr/>
          <p:nvPr/>
        </p:nvCxnSpPr>
        <p:spPr>
          <a:xfrm rot="10800000">
            <a:off x="40608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4" name="Google Shape;1074;p61"/>
          <p:cNvCxnSpPr/>
          <p:nvPr/>
        </p:nvCxnSpPr>
        <p:spPr>
          <a:xfrm rot="10800000">
            <a:off x="52038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5" name="Google Shape;1075;p61"/>
          <p:cNvCxnSpPr/>
          <p:nvPr/>
        </p:nvCxnSpPr>
        <p:spPr>
          <a:xfrm rot="10800000">
            <a:off x="57372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6" name="Google Shape;1076;p61"/>
          <p:cNvCxnSpPr/>
          <p:nvPr/>
        </p:nvCxnSpPr>
        <p:spPr>
          <a:xfrm rot="10800000">
            <a:off x="62706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7" name="Google Shape;1077;p61"/>
          <p:cNvCxnSpPr/>
          <p:nvPr/>
        </p:nvCxnSpPr>
        <p:spPr>
          <a:xfrm rot="10800000">
            <a:off x="68040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8" name="Google Shape;1078;p61"/>
          <p:cNvCxnSpPr/>
          <p:nvPr/>
        </p:nvCxnSpPr>
        <p:spPr>
          <a:xfrm rot="10800000">
            <a:off x="7718475" y="3653000"/>
            <a:ext cx="0" cy="310500"/>
          </a:xfrm>
          <a:prstGeom prst="straightConnector1">
            <a:avLst/>
          </a:prstGeom>
          <a:noFill/>
          <a:ln cap="flat" cmpd="sng" w="19050">
            <a:solidFill>
              <a:schemeClr val="dk1"/>
            </a:solidFill>
            <a:prstDash val="solid"/>
            <a:round/>
            <a:headEnd len="med" w="med" type="none"/>
            <a:tailEnd len="med" w="med" type="triangle"/>
          </a:ln>
        </p:spPr>
      </p:cxnSp>
      <p:cxnSp>
        <p:nvCxnSpPr>
          <p:cNvPr id="1079" name="Google Shape;1079;p61"/>
          <p:cNvCxnSpPr/>
          <p:nvPr/>
        </p:nvCxnSpPr>
        <p:spPr>
          <a:xfrm rot="10800000">
            <a:off x="4433575" y="1434850"/>
            <a:ext cx="0" cy="269700"/>
          </a:xfrm>
          <a:prstGeom prst="straightConnector1">
            <a:avLst/>
          </a:prstGeom>
          <a:noFill/>
          <a:ln cap="flat" cmpd="sng" w="19050">
            <a:solidFill>
              <a:schemeClr val="dk1"/>
            </a:solidFill>
            <a:prstDash val="solid"/>
            <a:round/>
            <a:headEnd len="med" w="med" type="none"/>
            <a:tailEnd len="med" w="med" type="triangle"/>
          </a:ln>
        </p:spPr>
      </p:cxnSp>
      <p:sp>
        <p:nvSpPr>
          <p:cNvPr id="1080" name="Google Shape;1080;p61"/>
          <p:cNvSpPr txBox="1"/>
          <p:nvPr/>
        </p:nvSpPr>
        <p:spPr>
          <a:xfrm>
            <a:off x="3358525" y="1102450"/>
            <a:ext cx="2150100" cy="33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Estimated SINR</a:t>
            </a:r>
            <a:endParaRPr b="1" sz="1700">
              <a:solidFill>
                <a:schemeClr val="dk1"/>
              </a:solidFill>
              <a:latin typeface="Hanken Grotesk"/>
              <a:ea typeface="Hanken Grotesk"/>
              <a:cs typeface="Hanken Grotesk"/>
              <a:sym typeface="Hanken Grotesk"/>
            </a:endParaRPr>
          </a:p>
        </p:txBody>
      </p:sp>
      <p:sp>
        <p:nvSpPr>
          <p:cNvPr id="1081" name="Google Shape;1081;p61"/>
          <p:cNvSpPr/>
          <p:nvPr/>
        </p:nvSpPr>
        <p:spPr>
          <a:xfrm>
            <a:off x="4772325" y="2878375"/>
            <a:ext cx="2379300" cy="5727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ESTIMATE NOISE (N)</a:t>
            </a:r>
            <a:endParaRPr b="1" sz="1500">
              <a:solidFill>
                <a:schemeClr val="dk1"/>
              </a:solidFill>
              <a:latin typeface="Hanken Grotesk"/>
              <a:ea typeface="Hanken Grotesk"/>
              <a:cs typeface="Hanken Grotesk"/>
              <a:sym typeface="Hanken Grotesk"/>
            </a:endParaRPr>
          </a:p>
        </p:txBody>
      </p:sp>
      <p:sp>
        <p:nvSpPr>
          <p:cNvPr id="1082" name="Google Shape;1082;p61"/>
          <p:cNvSpPr/>
          <p:nvPr/>
        </p:nvSpPr>
        <p:spPr>
          <a:xfrm>
            <a:off x="962325" y="2878375"/>
            <a:ext cx="2379300" cy="5727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ESTIMATE SIGNAL (S)</a:t>
            </a:r>
            <a:endParaRPr b="1" sz="1500">
              <a:solidFill>
                <a:schemeClr val="dk1"/>
              </a:solidFill>
              <a:latin typeface="Hanken Grotesk"/>
              <a:ea typeface="Hanken Grotesk"/>
              <a:cs typeface="Hanken Grotesk"/>
              <a:sym typeface="Hanken Grotesk"/>
            </a:endParaRPr>
          </a:p>
        </p:txBody>
      </p:sp>
      <p:sp>
        <p:nvSpPr>
          <p:cNvPr id="1083" name="Google Shape;1083;p61"/>
          <p:cNvSpPr/>
          <p:nvPr/>
        </p:nvSpPr>
        <p:spPr>
          <a:xfrm>
            <a:off x="3222225" y="1818513"/>
            <a:ext cx="1677300" cy="945900"/>
          </a:xfrm>
          <a:prstGeom prst="ellipse">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SINR</a:t>
            </a:r>
            <a:endParaRPr b="1" sz="15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Calculation</a:t>
            </a:r>
            <a:endParaRPr b="1" sz="1500">
              <a:solidFill>
                <a:schemeClr val="dk1"/>
              </a:solidFill>
              <a:latin typeface="Hanken Grotesk"/>
              <a:ea typeface="Hanken Grotesk"/>
              <a:cs typeface="Hanken Grotesk"/>
              <a:sym typeface="Hanken Grotesk"/>
            </a:endParaRPr>
          </a:p>
        </p:txBody>
      </p:sp>
      <p:cxnSp>
        <p:nvCxnSpPr>
          <p:cNvPr id="1084" name="Google Shape;1084;p61"/>
          <p:cNvCxnSpPr/>
          <p:nvPr/>
        </p:nvCxnSpPr>
        <p:spPr>
          <a:xfrm rot="10800000">
            <a:off x="19272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85" name="Google Shape;1085;p61"/>
          <p:cNvCxnSpPr/>
          <p:nvPr/>
        </p:nvCxnSpPr>
        <p:spPr>
          <a:xfrm rot="10800000">
            <a:off x="13938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86" name="Google Shape;1086;p61"/>
          <p:cNvCxnSpPr/>
          <p:nvPr/>
        </p:nvCxnSpPr>
        <p:spPr>
          <a:xfrm rot="10800000">
            <a:off x="24606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87" name="Google Shape;1087;p61"/>
          <p:cNvCxnSpPr/>
          <p:nvPr/>
        </p:nvCxnSpPr>
        <p:spPr>
          <a:xfrm rot="10800000">
            <a:off x="29940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88" name="Google Shape;1088;p61"/>
          <p:cNvCxnSpPr/>
          <p:nvPr/>
        </p:nvCxnSpPr>
        <p:spPr>
          <a:xfrm rot="10800000">
            <a:off x="52038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89" name="Google Shape;1089;p61"/>
          <p:cNvCxnSpPr/>
          <p:nvPr/>
        </p:nvCxnSpPr>
        <p:spPr>
          <a:xfrm rot="10800000">
            <a:off x="57372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90" name="Google Shape;1090;p61"/>
          <p:cNvCxnSpPr/>
          <p:nvPr/>
        </p:nvCxnSpPr>
        <p:spPr>
          <a:xfrm rot="10800000">
            <a:off x="62706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91" name="Google Shape;1091;p61"/>
          <p:cNvCxnSpPr/>
          <p:nvPr/>
        </p:nvCxnSpPr>
        <p:spPr>
          <a:xfrm rot="10800000">
            <a:off x="6804075" y="3454450"/>
            <a:ext cx="0" cy="192300"/>
          </a:xfrm>
          <a:prstGeom prst="straightConnector1">
            <a:avLst/>
          </a:prstGeom>
          <a:noFill/>
          <a:ln cap="flat" cmpd="sng" w="19050">
            <a:solidFill>
              <a:schemeClr val="dk1"/>
            </a:solidFill>
            <a:prstDash val="solid"/>
            <a:round/>
            <a:headEnd len="med" w="med" type="none"/>
            <a:tailEnd len="med" w="med" type="stealth"/>
          </a:ln>
        </p:spPr>
      </p:cxnSp>
      <p:cxnSp>
        <p:nvCxnSpPr>
          <p:cNvPr id="1092" name="Google Shape;1092;p61"/>
          <p:cNvCxnSpPr>
            <a:endCxn id="1082" idx="3"/>
          </p:cNvCxnSpPr>
          <p:nvPr/>
        </p:nvCxnSpPr>
        <p:spPr>
          <a:xfrm rot="10800000">
            <a:off x="3341625" y="3164725"/>
            <a:ext cx="719100" cy="502800"/>
          </a:xfrm>
          <a:prstGeom prst="straightConnector1">
            <a:avLst/>
          </a:prstGeom>
          <a:noFill/>
          <a:ln cap="flat" cmpd="sng" w="19050">
            <a:solidFill>
              <a:schemeClr val="dk1"/>
            </a:solidFill>
            <a:prstDash val="solid"/>
            <a:round/>
            <a:headEnd len="med" w="med" type="none"/>
            <a:tailEnd len="med" w="med" type="stealth"/>
          </a:ln>
        </p:spPr>
      </p:cxnSp>
      <p:cxnSp>
        <p:nvCxnSpPr>
          <p:cNvPr id="1093" name="Google Shape;1093;p61"/>
          <p:cNvCxnSpPr>
            <a:endCxn id="1081" idx="1"/>
          </p:cNvCxnSpPr>
          <p:nvPr/>
        </p:nvCxnSpPr>
        <p:spPr>
          <a:xfrm flipH="1" rot="10800000">
            <a:off x="4060725" y="3164725"/>
            <a:ext cx="711600" cy="502800"/>
          </a:xfrm>
          <a:prstGeom prst="straightConnector1">
            <a:avLst/>
          </a:prstGeom>
          <a:noFill/>
          <a:ln cap="flat" cmpd="sng" w="19050">
            <a:solidFill>
              <a:schemeClr val="dk1"/>
            </a:solidFill>
            <a:prstDash val="solid"/>
            <a:round/>
            <a:headEnd len="med" w="med" type="none"/>
            <a:tailEnd len="med" w="med" type="stealth"/>
          </a:ln>
        </p:spPr>
      </p:cxnSp>
      <p:cxnSp>
        <p:nvCxnSpPr>
          <p:cNvPr id="1094" name="Google Shape;1094;p61"/>
          <p:cNvCxnSpPr>
            <a:stCxn id="1082" idx="0"/>
            <a:endCxn id="1083" idx="2"/>
          </p:cNvCxnSpPr>
          <p:nvPr/>
        </p:nvCxnSpPr>
        <p:spPr>
          <a:xfrm flipH="1" rot="10800000">
            <a:off x="2151975" y="2291575"/>
            <a:ext cx="1070400" cy="586800"/>
          </a:xfrm>
          <a:prstGeom prst="straightConnector1">
            <a:avLst/>
          </a:prstGeom>
          <a:noFill/>
          <a:ln cap="flat" cmpd="sng" w="19050">
            <a:solidFill>
              <a:schemeClr val="dk1"/>
            </a:solidFill>
            <a:prstDash val="solid"/>
            <a:round/>
            <a:headEnd len="med" w="med" type="none"/>
            <a:tailEnd len="med" w="med" type="stealth"/>
          </a:ln>
        </p:spPr>
      </p:cxnSp>
      <p:sp>
        <p:nvSpPr>
          <p:cNvPr id="1095" name="Google Shape;1095;p61"/>
          <p:cNvSpPr/>
          <p:nvPr/>
        </p:nvSpPr>
        <p:spPr>
          <a:xfrm>
            <a:off x="962325" y="2878375"/>
            <a:ext cx="2379300" cy="5727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ESTIMATE SIGNAL (S)</a:t>
            </a:r>
            <a:endParaRPr b="1" sz="1500">
              <a:solidFill>
                <a:schemeClr val="dk1"/>
              </a:solidFill>
              <a:latin typeface="Hanken Grotesk"/>
              <a:ea typeface="Hanken Grotesk"/>
              <a:cs typeface="Hanken Grotesk"/>
              <a:sym typeface="Hanken Grotesk"/>
            </a:endParaRPr>
          </a:p>
        </p:txBody>
      </p:sp>
      <p:cxnSp>
        <p:nvCxnSpPr>
          <p:cNvPr id="1096" name="Google Shape;1096;p61"/>
          <p:cNvCxnSpPr>
            <a:stCxn id="1081" idx="0"/>
            <a:endCxn id="1083" idx="6"/>
          </p:cNvCxnSpPr>
          <p:nvPr/>
        </p:nvCxnSpPr>
        <p:spPr>
          <a:xfrm rot="10800000">
            <a:off x="4899675" y="2291575"/>
            <a:ext cx="1062300" cy="586800"/>
          </a:xfrm>
          <a:prstGeom prst="straightConnector1">
            <a:avLst/>
          </a:prstGeom>
          <a:noFill/>
          <a:ln cap="flat" cmpd="sng" w="19050">
            <a:solidFill>
              <a:schemeClr val="dk1"/>
            </a:solidFill>
            <a:prstDash val="solid"/>
            <a:round/>
            <a:headEnd len="med" w="med" type="none"/>
            <a:tailEnd len="med" w="med" type="stealth"/>
          </a:ln>
        </p:spPr>
      </p:cxnSp>
      <p:sp>
        <p:nvSpPr>
          <p:cNvPr id="1097" name="Google Shape;1097;p61"/>
          <p:cNvSpPr/>
          <p:nvPr/>
        </p:nvSpPr>
        <p:spPr>
          <a:xfrm>
            <a:off x="4772325" y="2878375"/>
            <a:ext cx="2379300" cy="5727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ESTIMATE INTERFERENCE (I)</a:t>
            </a:r>
            <a:endParaRPr b="1" sz="1500">
              <a:solidFill>
                <a:schemeClr val="dk1"/>
              </a:solidFill>
              <a:latin typeface="Hanken Grotesk"/>
              <a:ea typeface="Hanken Grotesk"/>
              <a:cs typeface="Hanken Grotesk"/>
              <a:sym typeface="Hanken Grotesk"/>
            </a:endParaRPr>
          </a:p>
        </p:txBody>
      </p:sp>
      <p:cxnSp>
        <p:nvCxnSpPr>
          <p:cNvPr id="1098" name="Google Shape;1098;p61"/>
          <p:cNvCxnSpPr/>
          <p:nvPr/>
        </p:nvCxnSpPr>
        <p:spPr>
          <a:xfrm>
            <a:off x="7718475" y="2243675"/>
            <a:ext cx="0" cy="1393800"/>
          </a:xfrm>
          <a:prstGeom prst="straightConnector1">
            <a:avLst/>
          </a:prstGeom>
          <a:noFill/>
          <a:ln cap="flat" cmpd="sng" w="19050">
            <a:solidFill>
              <a:schemeClr val="dk1"/>
            </a:solidFill>
            <a:prstDash val="solid"/>
            <a:round/>
            <a:headEnd len="med" w="med" type="none"/>
            <a:tailEnd len="med" w="med" type="none"/>
          </a:ln>
        </p:spPr>
      </p:cxnSp>
      <p:cxnSp>
        <p:nvCxnSpPr>
          <p:cNvPr id="1099" name="Google Shape;1099;p61"/>
          <p:cNvCxnSpPr/>
          <p:nvPr/>
        </p:nvCxnSpPr>
        <p:spPr>
          <a:xfrm rot="10800000">
            <a:off x="4899650" y="2250525"/>
            <a:ext cx="2828700" cy="0"/>
          </a:xfrm>
          <a:prstGeom prst="straightConnector1">
            <a:avLst/>
          </a:prstGeom>
          <a:noFill/>
          <a:ln cap="flat" cmpd="sng" w="19050">
            <a:solidFill>
              <a:schemeClr val="dk1"/>
            </a:solidFill>
            <a:prstDash val="solid"/>
            <a:round/>
            <a:headEnd len="med" w="med" type="none"/>
            <a:tailEnd len="med" w="med" type="stealth"/>
          </a:ln>
        </p:spPr>
      </p:cxnSp>
      <p:sp>
        <p:nvSpPr>
          <p:cNvPr id="1100" name="Google Shape;1100;p61"/>
          <p:cNvSpPr/>
          <p:nvPr/>
        </p:nvSpPr>
        <p:spPr>
          <a:xfrm>
            <a:off x="3266925" y="2653550"/>
            <a:ext cx="5300100" cy="2309400"/>
          </a:xfrm>
          <a:prstGeom prst="ellipse">
            <a:avLst/>
          </a:prstGeom>
          <a:noFill/>
          <a:ln cap="flat" cmpd="sng" w="28575">
            <a:solidFill>
              <a:srgbClr val="25787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Hanken Grotesk"/>
              <a:ea typeface="Hanken Grotesk"/>
              <a:cs typeface="Hanken Grotesk"/>
              <a:sym typeface="Hanken Grotesk"/>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4" name="Shape 1104"/>
        <p:cNvGrpSpPr/>
        <p:nvPr/>
      </p:nvGrpSpPr>
      <p:grpSpPr>
        <a:xfrm>
          <a:off x="0" y="0"/>
          <a:ext cx="0" cy="0"/>
          <a:chOff x="0" y="0"/>
          <a:chExt cx="0" cy="0"/>
        </a:xfrm>
      </p:grpSpPr>
      <p:sp>
        <p:nvSpPr>
          <p:cNvPr id="1105" name="Google Shape;1105;p62"/>
          <p:cNvSpPr txBox="1"/>
          <p:nvPr>
            <p:ph type="title"/>
          </p:nvPr>
        </p:nvSpPr>
        <p:spPr>
          <a:xfrm>
            <a:off x="720000" y="445025"/>
            <a:ext cx="24318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Universal</a:t>
            </a:r>
            <a:endParaRPr sz="3000">
              <a:latin typeface="Hanken Grotesk Black"/>
              <a:ea typeface="Hanken Grotesk Black"/>
              <a:cs typeface="Hanken Grotesk Black"/>
              <a:sym typeface="Hanken Grotesk Black"/>
            </a:endParaRPr>
          </a:p>
          <a:p>
            <a:pPr indent="0" lvl="0" marL="0" rtl="0" algn="l">
              <a:spcBef>
                <a:spcPts val="0"/>
              </a:spcBef>
              <a:spcAft>
                <a:spcPts val="0"/>
              </a:spcAft>
              <a:buNone/>
            </a:pPr>
            <a:r>
              <a:rPr lang="el" sz="3000">
                <a:latin typeface="Hanken Grotesk Black"/>
                <a:ea typeface="Hanken Grotesk Black"/>
                <a:cs typeface="Hanken Grotesk Black"/>
                <a:sym typeface="Hanken Grotesk Black"/>
              </a:rPr>
              <a:t>Signal</a:t>
            </a:r>
            <a:endParaRPr sz="3000">
              <a:latin typeface="Hanken Grotesk Black"/>
              <a:ea typeface="Hanken Grotesk Black"/>
              <a:cs typeface="Hanken Grotesk Black"/>
              <a:sym typeface="Hanken Grotesk Black"/>
            </a:endParaRPr>
          </a:p>
          <a:p>
            <a:pPr indent="0" lvl="0" marL="0" rtl="0" algn="l">
              <a:spcBef>
                <a:spcPts val="0"/>
              </a:spcBef>
              <a:spcAft>
                <a:spcPts val="0"/>
              </a:spcAft>
              <a:buNone/>
            </a:pPr>
            <a:r>
              <a:rPr lang="el" sz="3000">
                <a:latin typeface="Hanken Grotesk Black"/>
                <a:ea typeface="Hanken Grotesk Black"/>
                <a:cs typeface="Hanken Grotesk Black"/>
                <a:sym typeface="Hanken Grotesk Black"/>
              </a:rPr>
              <a:t>Power </a:t>
            </a:r>
            <a:endParaRPr sz="3000">
              <a:latin typeface="Hanken Grotesk Black"/>
              <a:ea typeface="Hanken Grotesk Black"/>
              <a:cs typeface="Hanken Grotesk Black"/>
              <a:sym typeface="Hanken Grotesk Black"/>
            </a:endParaRPr>
          </a:p>
          <a:p>
            <a:pPr indent="0" lvl="0" marL="0" rtl="0" algn="l">
              <a:spcBef>
                <a:spcPts val="0"/>
              </a:spcBef>
              <a:spcAft>
                <a:spcPts val="0"/>
              </a:spcAft>
              <a:buNone/>
            </a:pPr>
            <a:r>
              <a:rPr lang="el" sz="3000">
                <a:latin typeface="Hanken Grotesk Black"/>
                <a:ea typeface="Hanken Grotesk Black"/>
                <a:cs typeface="Hanken Grotesk Black"/>
                <a:sym typeface="Hanken Grotesk Black"/>
              </a:rPr>
              <a:t>Estimator</a:t>
            </a:r>
            <a:endParaRPr sz="3000">
              <a:latin typeface="Hanken Grotesk Black"/>
              <a:ea typeface="Hanken Grotesk Black"/>
              <a:cs typeface="Hanken Grotesk Black"/>
              <a:sym typeface="Hanken Grotesk Black"/>
            </a:endParaRPr>
          </a:p>
        </p:txBody>
      </p:sp>
      <p:sp>
        <p:nvSpPr>
          <p:cNvPr id="1106" name="Google Shape;1106;p62"/>
          <p:cNvSpPr/>
          <p:nvPr/>
        </p:nvSpPr>
        <p:spPr>
          <a:xfrm>
            <a:off x="2905375" y="446900"/>
            <a:ext cx="3902100" cy="4448100"/>
          </a:xfrm>
          <a:prstGeom prst="flowChartAlternateProcess">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cxnSp>
        <p:nvCxnSpPr>
          <p:cNvPr id="1107" name="Google Shape;1107;p62"/>
          <p:cNvCxnSpPr/>
          <p:nvPr/>
        </p:nvCxnSpPr>
        <p:spPr>
          <a:xfrm rot="10800000">
            <a:off x="4855750" y="1125175"/>
            <a:ext cx="0" cy="414000"/>
          </a:xfrm>
          <a:prstGeom prst="straightConnector1">
            <a:avLst/>
          </a:prstGeom>
          <a:noFill/>
          <a:ln cap="flat" cmpd="sng" w="19050">
            <a:solidFill>
              <a:schemeClr val="dk1"/>
            </a:solidFill>
            <a:prstDash val="solid"/>
            <a:round/>
            <a:headEnd len="med" w="med" type="none"/>
            <a:tailEnd len="med" w="med" type="triangle"/>
          </a:ln>
        </p:spPr>
      </p:cxnSp>
      <p:sp>
        <p:nvSpPr>
          <p:cNvPr id="1108" name="Google Shape;1108;p62"/>
          <p:cNvSpPr txBox="1"/>
          <p:nvPr/>
        </p:nvSpPr>
        <p:spPr>
          <a:xfrm>
            <a:off x="4076650" y="522650"/>
            <a:ext cx="15582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Estimated Interference</a:t>
            </a:r>
            <a:endParaRPr b="1" sz="1700">
              <a:solidFill>
                <a:schemeClr val="dk1"/>
              </a:solidFill>
              <a:latin typeface="Hanken Grotesk"/>
              <a:ea typeface="Hanken Grotesk"/>
              <a:cs typeface="Hanken Grotesk"/>
              <a:sym typeface="Hanken Grotesk"/>
            </a:endParaRPr>
          </a:p>
        </p:txBody>
      </p:sp>
      <p:sp>
        <p:nvSpPr>
          <p:cNvPr id="1109" name="Google Shape;1109;p62"/>
          <p:cNvSpPr txBox="1"/>
          <p:nvPr/>
        </p:nvSpPr>
        <p:spPr>
          <a:xfrm>
            <a:off x="2794925" y="3893325"/>
            <a:ext cx="15582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SAT REC. LOCATION</a:t>
            </a:r>
            <a:endParaRPr b="1" sz="1700">
              <a:solidFill>
                <a:schemeClr val="dk1"/>
              </a:solidFill>
              <a:latin typeface="Hanken Grotesk"/>
              <a:ea typeface="Hanken Grotesk"/>
              <a:cs typeface="Hanken Grotesk"/>
              <a:sym typeface="Hanken Grotesk"/>
            </a:endParaRPr>
          </a:p>
        </p:txBody>
      </p:sp>
      <p:sp>
        <p:nvSpPr>
          <p:cNvPr id="1110" name="Google Shape;1110;p62"/>
          <p:cNvSpPr txBox="1"/>
          <p:nvPr/>
        </p:nvSpPr>
        <p:spPr>
          <a:xfrm>
            <a:off x="4471325" y="389332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S1</a:t>
            </a:r>
            <a:br>
              <a:rPr b="1" lang="el" sz="1700">
                <a:solidFill>
                  <a:schemeClr val="dk1"/>
                </a:solidFill>
                <a:latin typeface="Hanken Grotesk"/>
                <a:ea typeface="Hanken Grotesk"/>
                <a:cs typeface="Hanken Grotesk"/>
                <a:sym typeface="Hanken Grotesk"/>
              </a:rPr>
            </a:br>
            <a:r>
              <a:rPr b="1" lang="el" sz="1700">
                <a:solidFill>
                  <a:schemeClr val="dk1"/>
                </a:solidFill>
                <a:latin typeface="Hanken Grotesk"/>
                <a:ea typeface="Hanken Grotesk"/>
                <a:cs typeface="Hanken Grotesk"/>
                <a:sym typeface="Hanken Grotesk"/>
              </a:rPr>
              <a:t>FFT </a:t>
            </a:r>
            <a:endParaRPr b="1" sz="17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5G</a:t>
            </a:r>
            <a:endParaRPr b="1" sz="1700">
              <a:solidFill>
                <a:schemeClr val="dk1"/>
              </a:solidFill>
              <a:latin typeface="Hanken Grotesk"/>
              <a:ea typeface="Hanken Grotesk"/>
              <a:cs typeface="Hanken Grotesk"/>
              <a:sym typeface="Hanken Grotesk"/>
            </a:endParaRPr>
          </a:p>
        </p:txBody>
      </p:sp>
      <p:sp>
        <p:nvSpPr>
          <p:cNvPr id="1111" name="Google Shape;1111;p62"/>
          <p:cNvSpPr txBox="1"/>
          <p:nvPr/>
        </p:nvSpPr>
        <p:spPr>
          <a:xfrm>
            <a:off x="5004725" y="389332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S2</a:t>
            </a:r>
            <a:br>
              <a:rPr b="1" lang="el" sz="1700">
                <a:solidFill>
                  <a:schemeClr val="dk1"/>
                </a:solidFill>
                <a:latin typeface="Hanken Grotesk"/>
                <a:ea typeface="Hanken Grotesk"/>
                <a:cs typeface="Hanken Grotesk"/>
                <a:sym typeface="Hanken Grotesk"/>
              </a:rPr>
            </a:br>
            <a:r>
              <a:rPr b="1" lang="el" sz="1700">
                <a:solidFill>
                  <a:schemeClr val="dk1"/>
                </a:solidFill>
                <a:latin typeface="Hanken Grotesk"/>
                <a:ea typeface="Hanken Grotesk"/>
                <a:cs typeface="Hanken Grotesk"/>
                <a:sym typeface="Hanken Grotesk"/>
              </a:rPr>
              <a:t>FFT </a:t>
            </a:r>
            <a:endParaRPr b="1" sz="17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5G</a:t>
            </a:r>
            <a:endParaRPr b="1" sz="1700">
              <a:solidFill>
                <a:schemeClr val="dk1"/>
              </a:solidFill>
              <a:latin typeface="Hanken Grotesk"/>
              <a:ea typeface="Hanken Grotesk"/>
              <a:cs typeface="Hanken Grotesk"/>
              <a:sym typeface="Hanken Grotesk"/>
            </a:endParaRPr>
          </a:p>
        </p:txBody>
      </p:sp>
      <p:sp>
        <p:nvSpPr>
          <p:cNvPr id="1112" name="Google Shape;1112;p62"/>
          <p:cNvSpPr txBox="1"/>
          <p:nvPr/>
        </p:nvSpPr>
        <p:spPr>
          <a:xfrm>
            <a:off x="5538125" y="389332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S3</a:t>
            </a:r>
            <a:br>
              <a:rPr b="1" lang="el" sz="1700">
                <a:solidFill>
                  <a:schemeClr val="dk1"/>
                </a:solidFill>
                <a:latin typeface="Hanken Grotesk"/>
                <a:ea typeface="Hanken Grotesk"/>
                <a:cs typeface="Hanken Grotesk"/>
                <a:sym typeface="Hanken Grotesk"/>
              </a:rPr>
            </a:br>
            <a:r>
              <a:rPr b="1" lang="el" sz="1700">
                <a:solidFill>
                  <a:schemeClr val="dk1"/>
                </a:solidFill>
                <a:latin typeface="Hanken Grotesk"/>
                <a:ea typeface="Hanken Grotesk"/>
                <a:cs typeface="Hanken Grotesk"/>
                <a:sym typeface="Hanken Grotesk"/>
              </a:rPr>
              <a:t>FFT </a:t>
            </a:r>
            <a:endParaRPr b="1" sz="17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5G</a:t>
            </a:r>
            <a:endParaRPr b="1" sz="1700">
              <a:solidFill>
                <a:schemeClr val="dk1"/>
              </a:solidFill>
              <a:latin typeface="Hanken Grotesk"/>
              <a:ea typeface="Hanken Grotesk"/>
              <a:cs typeface="Hanken Grotesk"/>
              <a:sym typeface="Hanken Grotesk"/>
            </a:endParaRPr>
          </a:p>
        </p:txBody>
      </p:sp>
      <p:sp>
        <p:nvSpPr>
          <p:cNvPr id="1113" name="Google Shape;1113;p62"/>
          <p:cNvSpPr txBox="1"/>
          <p:nvPr/>
        </p:nvSpPr>
        <p:spPr>
          <a:xfrm>
            <a:off x="6071525" y="3893325"/>
            <a:ext cx="695100" cy="72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S4</a:t>
            </a:r>
            <a:br>
              <a:rPr b="1" lang="el" sz="1700">
                <a:solidFill>
                  <a:schemeClr val="dk1"/>
                </a:solidFill>
                <a:latin typeface="Hanken Grotesk"/>
                <a:ea typeface="Hanken Grotesk"/>
                <a:cs typeface="Hanken Grotesk"/>
                <a:sym typeface="Hanken Grotesk"/>
              </a:rPr>
            </a:br>
            <a:r>
              <a:rPr b="1" lang="el" sz="1700">
                <a:solidFill>
                  <a:schemeClr val="dk1"/>
                </a:solidFill>
                <a:latin typeface="Hanken Grotesk"/>
                <a:ea typeface="Hanken Grotesk"/>
                <a:cs typeface="Hanken Grotesk"/>
                <a:sym typeface="Hanken Grotesk"/>
              </a:rPr>
              <a:t>FFT </a:t>
            </a:r>
            <a:endParaRPr b="1" sz="1700">
              <a:solidFill>
                <a:schemeClr val="dk1"/>
              </a:solidFill>
              <a:latin typeface="Hanken Grotesk"/>
              <a:ea typeface="Hanken Grotesk"/>
              <a:cs typeface="Hanken Grotesk"/>
              <a:sym typeface="Hanken Grotesk"/>
            </a:endParaRPr>
          </a:p>
          <a:p>
            <a:pPr indent="0" lvl="0" marL="0" rtl="0" algn="ctr">
              <a:spcBef>
                <a:spcPts val="0"/>
              </a:spcBef>
              <a:spcAft>
                <a:spcPts val="0"/>
              </a:spcAft>
              <a:buNone/>
            </a:pPr>
            <a:r>
              <a:rPr b="1" lang="el" sz="1700">
                <a:solidFill>
                  <a:schemeClr val="dk1"/>
                </a:solidFill>
                <a:latin typeface="Hanken Grotesk"/>
                <a:ea typeface="Hanken Grotesk"/>
                <a:cs typeface="Hanken Grotesk"/>
                <a:sym typeface="Hanken Grotesk"/>
              </a:rPr>
              <a:t>5G</a:t>
            </a:r>
            <a:endParaRPr b="1" sz="1700">
              <a:solidFill>
                <a:schemeClr val="dk1"/>
              </a:solidFill>
              <a:latin typeface="Hanken Grotesk"/>
              <a:ea typeface="Hanken Grotesk"/>
              <a:cs typeface="Hanken Grotesk"/>
              <a:sym typeface="Hanken Grotesk"/>
            </a:endParaRPr>
          </a:p>
        </p:txBody>
      </p:sp>
      <p:cxnSp>
        <p:nvCxnSpPr>
          <p:cNvPr id="1114" name="Google Shape;1114;p62"/>
          <p:cNvCxnSpPr/>
          <p:nvPr/>
        </p:nvCxnSpPr>
        <p:spPr>
          <a:xfrm rot="10800000">
            <a:off x="3523475" y="3623625"/>
            <a:ext cx="0" cy="269700"/>
          </a:xfrm>
          <a:prstGeom prst="straightConnector1">
            <a:avLst/>
          </a:prstGeom>
          <a:noFill/>
          <a:ln cap="flat" cmpd="sng" w="19050">
            <a:solidFill>
              <a:schemeClr val="dk1"/>
            </a:solidFill>
            <a:prstDash val="solid"/>
            <a:round/>
            <a:headEnd len="med" w="med" type="none"/>
            <a:tailEnd len="med" w="med" type="triangle"/>
          </a:ln>
        </p:spPr>
      </p:cxnSp>
      <p:cxnSp>
        <p:nvCxnSpPr>
          <p:cNvPr id="1115" name="Google Shape;1115;p62"/>
          <p:cNvCxnSpPr/>
          <p:nvPr/>
        </p:nvCxnSpPr>
        <p:spPr>
          <a:xfrm rot="10800000">
            <a:off x="4818875" y="3623625"/>
            <a:ext cx="0" cy="269700"/>
          </a:xfrm>
          <a:prstGeom prst="straightConnector1">
            <a:avLst/>
          </a:prstGeom>
          <a:noFill/>
          <a:ln cap="flat" cmpd="sng" w="19050">
            <a:solidFill>
              <a:schemeClr val="dk1"/>
            </a:solidFill>
            <a:prstDash val="solid"/>
            <a:round/>
            <a:headEnd len="med" w="med" type="none"/>
            <a:tailEnd len="med" w="med" type="triangle"/>
          </a:ln>
        </p:spPr>
      </p:cxnSp>
      <p:cxnSp>
        <p:nvCxnSpPr>
          <p:cNvPr id="1116" name="Google Shape;1116;p62"/>
          <p:cNvCxnSpPr/>
          <p:nvPr/>
        </p:nvCxnSpPr>
        <p:spPr>
          <a:xfrm rot="10800000">
            <a:off x="5352275" y="3623625"/>
            <a:ext cx="0" cy="269700"/>
          </a:xfrm>
          <a:prstGeom prst="straightConnector1">
            <a:avLst/>
          </a:prstGeom>
          <a:noFill/>
          <a:ln cap="flat" cmpd="sng" w="19050">
            <a:solidFill>
              <a:schemeClr val="dk1"/>
            </a:solidFill>
            <a:prstDash val="solid"/>
            <a:round/>
            <a:headEnd len="med" w="med" type="none"/>
            <a:tailEnd len="med" w="med" type="triangle"/>
          </a:ln>
        </p:spPr>
      </p:cxnSp>
      <p:cxnSp>
        <p:nvCxnSpPr>
          <p:cNvPr id="1117" name="Google Shape;1117;p62"/>
          <p:cNvCxnSpPr/>
          <p:nvPr/>
        </p:nvCxnSpPr>
        <p:spPr>
          <a:xfrm rot="10800000">
            <a:off x="5885675" y="3623625"/>
            <a:ext cx="0" cy="269700"/>
          </a:xfrm>
          <a:prstGeom prst="straightConnector1">
            <a:avLst/>
          </a:prstGeom>
          <a:noFill/>
          <a:ln cap="flat" cmpd="sng" w="19050">
            <a:solidFill>
              <a:schemeClr val="dk1"/>
            </a:solidFill>
            <a:prstDash val="solid"/>
            <a:round/>
            <a:headEnd len="med" w="med" type="none"/>
            <a:tailEnd len="med" w="med" type="triangle"/>
          </a:ln>
        </p:spPr>
      </p:cxnSp>
      <p:cxnSp>
        <p:nvCxnSpPr>
          <p:cNvPr id="1118" name="Google Shape;1118;p62"/>
          <p:cNvCxnSpPr/>
          <p:nvPr/>
        </p:nvCxnSpPr>
        <p:spPr>
          <a:xfrm rot="10800000">
            <a:off x="6419075" y="3623625"/>
            <a:ext cx="0" cy="269700"/>
          </a:xfrm>
          <a:prstGeom prst="straightConnector1">
            <a:avLst/>
          </a:prstGeom>
          <a:noFill/>
          <a:ln cap="flat" cmpd="sng" w="19050">
            <a:solidFill>
              <a:schemeClr val="dk1"/>
            </a:solidFill>
            <a:prstDash val="solid"/>
            <a:round/>
            <a:headEnd len="med" w="med" type="none"/>
            <a:tailEnd len="med" w="med" type="triangle"/>
          </a:ln>
        </p:spPr>
      </p:cxnSp>
      <p:sp>
        <p:nvSpPr>
          <p:cNvPr id="1119" name="Google Shape;1119;p62"/>
          <p:cNvSpPr/>
          <p:nvPr/>
        </p:nvSpPr>
        <p:spPr>
          <a:xfrm>
            <a:off x="3176925" y="3230200"/>
            <a:ext cx="3409800" cy="3450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DENSE (512)</a:t>
            </a:r>
            <a:endParaRPr b="1" sz="1500">
              <a:solidFill>
                <a:schemeClr val="dk1"/>
              </a:solidFill>
              <a:latin typeface="Hanken Grotesk"/>
              <a:ea typeface="Hanken Grotesk"/>
              <a:cs typeface="Hanken Grotesk"/>
              <a:sym typeface="Hanken Grotesk"/>
            </a:endParaRPr>
          </a:p>
        </p:txBody>
      </p:sp>
      <p:sp>
        <p:nvSpPr>
          <p:cNvPr id="1120" name="Google Shape;1120;p62"/>
          <p:cNvSpPr/>
          <p:nvPr/>
        </p:nvSpPr>
        <p:spPr>
          <a:xfrm>
            <a:off x="3715675" y="2662600"/>
            <a:ext cx="2379300" cy="3450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DENSE (256)</a:t>
            </a:r>
            <a:endParaRPr b="1" sz="1500">
              <a:solidFill>
                <a:schemeClr val="dk1"/>
              </a:solidFill>
              <a:latin typeface="Hanken Grotesk"/>
              <a:ea typeface="Hanken Grotesk"/>
              <a:cs typeface="Hanken Grotesk"/>
              <a:sym typeface="Hanken Grotesk"/>
            </a:endParaRPr>
          </a:p>
        </p:txBody>
      </p:sp>
      <p:sp>
        <p:nvSpPr>
          <p:cNvPr id="1121" name="Google Shape;1121;p62"/>
          <p:cNvSpPr/>
          <p:nvPr/>
        </p:nvSpPr>
        <p:spPr>
          <a:xfrm>
            <a:off x="4063775" y="2095000"/>
            <a:ext cx="1636200" cy="3450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DENSE (64)</a:t>
            </a:r>
            <a:endParaRPr b="1" sz="1500">
              <a:solidFill>
                <a:schemeClr val="dk1"/>
              </a:solidFill>
              <a:latin typeface="Hanken Grotesk"/>
              <a:ea typeface="Hanken Grotesk"/>
              <a:cs typeface="Hanken Grotesk"/>
              <a:sym typeface="Hanken Grotesk"/>
            </a:endParaRPr>
          </a:p>
        </p:txBody>
      </p:sp>
      <p:sp>
        <p:nvSpPr>
          <p:cNvPr id="1122" name="Google Shape;1122;p62"/>
          <p:cNvSpPr/>
          <p:nvPr/>
        </p:nvSpPr>
        <p:spPr>
          <a:xfrm>
            <a:off x="4225625" y="1548225"/>
            <a:ext cx="1312500" cy="345000"/>
          </a:xfrm>
          <a:prstGeom prst="roundRect">
            <a:avLst>
              <a:gd fmla="val 16667" name="adj"/>
            </a:avLst>
          </a:prstGeom>
          <a:solidFill>
            <a:srgbClr val="2879C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sz="1500">
                <a:solidFill>
                  <a:schemeClr val="dk1"/>
                </a:solidFill>
                <a:latin typeface="Hanken Grotesk"/>
                <a:ea typeface="Hanken Grotesk"/>
                <a:cs typeface="Hanken Grotesk"/>
                <a:sym typeface="Hanken Grotesk"/>
              </a:rPr>
              <a:t>DENSE (32)</a:t>
            </a:r>
            <a:endParaRPr b="1" sz="1500">
              <a:solidFill>
                <a:schemeClr val="dk1"/>
              </a:solidFill>
              <a:latin typeface="Hanken Grotesk"/>
              <a:ea typeface="Hanken Grotesk"/>
              <a:cs typeface="Hanken Grotesk"/>
              <a:sym typeface="Hanken Grotesk"/>
            </a:endParaRPr>
          </a:p>
        </p:txBody>
      </p:sp>
      <p:cxnSp>
        <p:nvCxnSpPr>
          <p:cNvPr id="1123" name="Google Shape;1123;p62"/>
          <p:cNvCxnSpPr/>
          <p:nvPr/>
        </p:nvCxnSpPr>
        <p:spPr>
          <a:xfrm rot="10800000">
            <a:off x="4856425" y="1893225"/>
            <a:ext cx="0" cy="216000"/>
          </a:xfrm>
          <a:prstGeom prst="straightConnector1">
            <a:avLst/>
          </a:prstGeom>
          <a:noFill/>
          <a:ln cap="flat" cmpd="sng" w="19050">
            <a:solidFill>
              <a:schemeClr val="dk1"/>
            </a:solidFill>
            <a:prstDash val="solid"/>
            <a:round/>
            <a:headEnd len="med" w="med" type="none"/>
            <a:tailEnd len="med" w="med" type="triangle"/>
          </a:ln>
        </p:spPr>
      </p:cxnSp>
      <p:cxnSp>
        <p:nvCxnSpPr>
          <p:cNvPr id="1124" name="Google Shape;1124;p62"/>
          <p:cNvCxnSpPr/>
          <p:nvPr/>
        </p:nvCxnSpPr>
        <p:spPr>
          <a:xfrm rot="10800000">
            <a:off x="4856425" y="2453713"/>
            <a:ext cx="0" cy="216000"/>
          </a:xfrm>
          <a:prstGeom prst="straightConnector1">
            <a:avLst/>
          </a:prstGeom>
          <a:noFill/>
          <a:ln cap="flat" cmpd="sng" w="19050">
            <a:solidFill>
              <a:schemeClr val="dk1"/>
            </a:solidFill>
            <a:prstDash val="solid"/>
            <a:round/>
            <a:headEnd len="med" w="med" type="none"/>
            <a:tailEnd len="med" w="med" type="triangle"/>
          </a:ln>
        </p:spPr>
      </p:cxnSp>
      <p:cxnSp>
        <p:nvCxnSpPr>
          <p:cNvPr id="1125" name="Google Shape;1125;p62"/>
          <p:cNvCxnSpPr/>
          <p:nvPr/>
        </p:nvCxnSpPr>
        <p:spPr>
          <a:xfrm rot="10800000">
            <a:off x="4856425" y="3007588"/>
            <a:ext cx="0" cy="216000"/>
          </a:xfrm>
          <a:prstGeom prst="straightConnector1">
            <a:avLst/>
          </a:prstGeom>
          <a:noFill/>
          <a:ln cap="flat" cmpd="sng" w="19050">
            <a:solidFill>
              <a:schemeClr val="dk1"/>
            </a:solidFill>
            <a:prstDash val="solid"/>
            <a:round/>
            <a:headEnd len="med" w="med" type="none"/>
            <a:tailEnd len="med" w="med" type="triangle"/>
          </a:ln>
        </p:spPr>
      </p:cxn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9" name="Shape 1129"/>
        <p:cNvGrpSpPr/>
        <p:nvPr/>
      </p:nvGrpSpPr>
      <p:grpSpPr>
        <a:xfrm>
          <a:off x="0" y="0"/>
          <a:ext cx="0" cy="0"/>
          <a:chOff x="0" y="0"/>
          <a:chExt cx="0" cy="0"/>
        </a:xfrm>
      </p:grpSpPr>
      <p:sp>
        <p:nvSpPr>
          <p:cNvPr id="1130" name="Google Shape;1130;p63"/>
          <p:cNvSpPr txBox="1"/>
          <p:nvPr>
            <p:ph type="title"/>
          </p:nvPr>
        </p:nvSpPr>
        <p:spPr>
          <a:xfrm>
            <a:off x="657550" y="2077050"/>
            <a:ext cx="6624900" cy="989400"/>
          </a:xfrm>
          <a:prstGeom prst="rect">
            <a:avLst/>
          </a:prstGeom>
        </p:spPr>
        <p:txBody>
          <a:bodyPr anchorCtr="0" anchor="ctr" bIns="91425" lIns="91425" spcFirstLastPara="1" rIns="91425" wrap="square" tIns="91425">
            <a:noAutofit/>
          </a:bodyPr>
          <a:lstStyle/>
          <a:p>
            <a:pPr indent="0" lvl="0" marL="1371600" rtl="0" algn="l">
              <a:spcBef>
                <a:spcPts val="0"/>
              </a:spcBef>
              <a:spcAft>
                <a:spcPts val="0"/>
              </a:spcAft>
              <a:buNone/>
            </a:pPr>
            <a:r>
              <a:rPr lang="el" sz="3600">
                <a:latin typeface="Hanken Grotesk Black"/>
                <a:ea typeface="Hanken Grotesk Black"/>
                <a:cs typeface="Hanken Grotesk Black"/>
                <a:sym typeface="Hanken Grotesk Black"/>
              </a:rPr>
              <a:t>5</a:t>
            </a:r>
            <a:r>
              <a:rPr lang="el" sz="3600">
                <a:latin typeface="Hanken Grotesk Black"/>
                <a:ea typeface="Hanken Grotesk Black"/>
                <a:cs typeface="Hanken Grotesk Black"/>
                <a:sym typeface="Hanken Grotesk Black"/>
              </a:rPr>
              <a:t>) Data Preprocessing</a:t>
            </a:r>
            <a:endParaRPr sz="3600">
              <a:latin typeface="Hanken Grotesk Black"/>
              <a:ea typeface="Hanken Grotesk Black"/>
              <a:cs typeface="Hanken Grotesk Black"/>
              <a:sym typeface="Hanken Grotesk Black"/>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4" name="Shape 1134"/>
        <p:cNvGrpSpPr/>
        <p:nvPr/>
      </p:nvGrpSpPr>
      <p:grpSpPr>
        <a:xfrm>
          <a:off x="0" y="0"/>
          <a:ext cx="0" cy="0"/>
          <a:chOff x="0" y="0"/>
          <a:chExt cx="0" cy="0"/>
        </a:xfrm>
      </p:grpSpPr>
      <p:sp>
        <p:nvSpPr>
          <p:cNvPr id="1135" name="Google Shape;1135;p6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t>A possible issue</a:t>
            </a:r>
            <a:endParaRPr sz="3000"/>
          </a:p>
        </p:txBody>
      </p:sp>
      <p:sp>
        <p:nvSpPr>
          <p:cNvPr id="1136" name="Google Shape;1136;p64"/>
          <p:cNvSpPr txBox="1"/>
          <p:nvPr>
            <p:ph idx="1" type="body"/>
          </p:nvPr>
        </p:nvSpPr>
        <p:spPr>
          <a:xfrm>
            <a:off x="654750" y="1665726"/>
            <a:ext cx="7704000" cy="27480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lang="el" sz="2100"/>
              <a:t>Dataset includes spatial coordinates as features,</a:t>
            </a:r>
            <a:endParaRPr sz="2100"/>
          </a:p>
          <a:p>
            <a:pPr indent="-349250" lvl="1" marL="914400" rtl="0" algn="l">
              <a:spcBef>
                <a:spcPts val="0"/>
              </a:spcBef>
              <a:spcAft>
                <a:spcPts val="0"/>
              </a:spcAft>
              <a:buSzPts val="1900"/>
              <a:buChar char="○"/>
            </a:pPr>
            <a:r>
              <a:rPr lang="el" sz="2000"/>
              <a:t> represented as location codes: (e.g. 1_1,  1_2, …, 2_1, 2_2).</a:t>
            </a:r>
            <a:endParaRPr sz="2000"/>
          </a:p>
          <a:p>
            <a:pPr indent="-361950" lvl="0" marL="457200" rtl="0" algn="l">
              <a:spcBef>
                <a:spcPts val="0"/>
              </a:spcBef>
              <a:spcAft>
                <a:spcPts val="0"/>
              </a:spcAft>
              <a:buSzPts val="2100"/>
              <a:buChar char="●"/>
            </a:pPr>
            <a:r>
              <a:rPr lang="el" sz="2100"/>
              <a:t>Data Collection limited to </a:t>
            </a:r>
            <a:r>
              <a:rPr b="1" lang="el" sz="2100">
                <a:solidFill>
                  <a:schemeClr val="lt1"/>
                </a:solidFill>
              </a:rPr>
              <a:t>few</a:t>
            </a:r>
            <a:r>
              <a:rPr lang="el" sz="2100"/>
              <a:t> locations.</a:t>
            </a:r>
            <a:endParaRPr sz="1000"/>
          </a:p>
          <a:p>
            <a:pPr indent="-361950" lvl="0" marL="457200" rtl="0" algn="l">
              <a:spcBef>
                <a:spcPts val="0"/>
              </a:spcBef>
              <a:spcAft>
                <a:spcPts val="0"/>
              </a:spcAft>
              <a:buSzPts val="2100"/>
              <a:buChar char="●"/>
            </a:pPr>
            <a:r>
              <a:rPr lang="el" sz="2100"/>
              <a:t>Model incorrectly interprets these locations as </a:t>
            </a:r>
            <a:r>
              <a:rPr b="1" lang="el" sz="2100">
                <a:solidFill>
                  <a:schemeClr val="lt1"/>
                </a:solidFill>
              </a:rPr>
              <a:t>distinct classes</a:t>
            </a:r>
            <a:r>
              <a:rPr lang="el" sz="2100"/>
              <a:t>.</a:t>
            </a:r>
            <a:endParaRPr sz="2100"/>
          </a:p>
          <a:p>
            <a:pPr indent="0" lvl="0" marL="0" rtl="0" algn="l">
              <a:spcBef>
                <a:spcPts val="0"/>
              </a:spcBef>
              <a:spcAft>
                <a:spcPts val="0"/>
              </a:spcAft>
              <a:buNone/>
            </a:pPr>
            <a:r>
              <a:t/>
            </a:r>
            <a:endParaRPr sz="19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0" name="Shape 1140"/>
        <p:cNvGrpSpPr/>
        <p:nvPr/>
      </p:nvGrpSpPr>
      <p:grpSpPr>
        <a:xfrm>
          <a:off x="0" y="0"/>
          <a:ext cx="0" cy="0"/>
          <a:chOff x="0" y="0"/>
          <a:chExt cx="0" cy="0"/>
        </a:xfrm>
      </p:grpSpPr>
      <p:sp>
        <p:nvSpPr>
          <p:cNvPr id="1141" name="Google Shape;1141;p6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t>Noise Injectio</a:t>
            </a:r>
            <a:r>
              <a:rPr lang="el"/>
              <a:t>n</a:t>
            </a:r>
            <a:endParaRPr/>
          </a:p>
        </p:txBody>
      </p:sp>
      <p:sp>
        <p:nvSpPr>
          <p:cNvPr id="1142" name="Google Shape;1142;p65"/>
          <p:cNvSpPr txBox="1"/>
          <p:nvPr>
            <p:ph idx="1" type="body"/>
          </p:nvPr>
        </p:nvSpPr>
        <p:spPr>
          <a:xfrm>
            <a:off x="654750" y="1665725"/>
            <a:ext cx="7956900" cy="4218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lang="el" sz="2100"/>
              <a:t>Introduce </a:t>
            </a:r>
            <a:r>
              <a:rPr b="1" lang="el" sz="2100">
                <a:solidFill>
                  <a:schemeClr val="lt1"/>
                </a:solidFill>
              </a:rPr>
              <a:t>small random variations</a:t>
            </a:r>
            <a:r>
              <a:rPr lang="el" sz="2100"/>
              <a:t> to location coordinates</a:t>
            </a:r>
            <a:endParaRPr sz="2100"/>
          </a:p>
          <a:p>
            <a:pPr indent="-361950" lvl="0" marL="457200" rtl="0" algn="l">
              <a:spcBef>
                <a:spcPts val="0"/>
              </a:spcBef>
              <a:spcAft>
                <a:spcPts val="0"/>
              </a:spcAft>
              <a:buSzPts val="2100"/>
              <a:buChar char="●"/>
            </a:pPr>
            <a:r>
              <a:rPr lang="el" sz="2100"/>
              <a:t>Encourages treating location coordinates in continuous form</a:t>
            </a:r>
            <a:endParaRPr sz="2100"/>
          </a:p>
          <a:p>
            <a:pPr indent="-361950" lvl="0" marL="457200" rtl="0" algn="l">
              <a:spcBef>
                <a:spcPts val="0"/>
              </a:spcBef>
              <a:spcAft>
                <a:spcPts val="0"/>
              </a:spcAft>
              <a:buSzPts val="2100"/>
              <a:buChar char="●"/>
            </a:pPr>
            <a:r>
              <a:rPr lang="el" sz="2100"/>
              <a:t>Combats overfitting</a:t>
            </a:r>
            <a:endParaRPr sz="2200"/>
          </a:p>
          <a:p>
            <a:pPr indent="0" lvl="0" marL="0" rtl="0" algn="l">
              <a:spcBef>
                <a:spcPts val="0"/>
              </a:spcBef>
              <a:spcAft>
                <a:spcPts val="0"/>
              </a:spcAft>
              <a:buNone/>
            </a:pPr>
            <a:r>
              <a:t/>
            </a:r>
            <a:endParaRPr sz="1700"/>
          </a:p>
        </p:txBody>
      </p:sp>
      <p:sp>
        <p:nvSpPr>
          <p:cNvPr id="1143" name="Google Shape;1143;p65"/>
          <p:cNvSpPr/>
          <p:nvPr/>
        </p:nvSpPr>
        <p:spPr>
          <a:xfrm>
            <a:off x="1715800" y="3538667"/>
            <a:ext cx="6070686" cy="582742"/>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6"/>
                </a:solidFill>
                <a:latin typeface="Arial"/>
              </a:rPr>
              <a:t>4 =&gt; 3.99, 4.03, 4.11</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43"/>
                                        </p:tgtEl>
                                        <p:attrNameLst>
                                          <p:attrName>style.visibility</p:attrName>
                                        </p:attrNameLst>
                                      </p:cBhvr>
                                      <p:to>
                                        <p:strVal val="visible"/>
                                      </p:to>
                                    </p:set>
                                    <p:animEffect filter="fade" transition="in">
                                      <p:cBhvr>
                                        <p:cTn dur="2800"/>
                                        <p:tgtEl>
                                          <p:spTgt spid="11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7" name="Shape 1147"/>
        <p:cNvGrpSpPr/>
        <p:nvPr/>
      </p:nvGrpSpPr>
      <p:grpSpPr>
        <a:xfrm>
          <a:off x="0" y="0"/>
          <a:ext cx="0" cy="0"/>
          <a:chOff x="0" y="0"/>
          <a:chExt cx="0" cy="0"/>
        </a:xfrm>
      </p:grpSpPr>
      <p:sp>
        <p:nvSpPr>
          <p:cNvPr id="1148" name="Google Shape;1148;p66"/>
          <p:cNvSpPr txBox="1"/>
          <p:nvPr>
            <p:ph type="title"/>
          </p:nvPr>
        </p:nvSpPr>
        <p:spPr>
          <a:xfrm>
            <a:off x="657550" y="2077050"/>
            <a:ext cx="6624900" cy="989400"/>
          </a:xfrm>
          <a:prstGeom prst="rect">
            <a:avLst/>
          </a:prstGeom>
        </p:spPr>
        <p:txBody>
          <a:bodyPr anchorCtr="0" anchor="ctr" bIns="91425" lIns="91425" spcFirstLastPara="1" rIns="91425" wrap="square" tIns="91425">
            <a:noAutofit/>
          </a:bodyPr>
          <a:lstStyle/>
          <a:p>
            <a:pPr indent="0" lvl="0" marL="1371600" rtl="0" algn="l">
              <a:spcBef>
                <a:spcPts val="0"/>
              </a:spcBef>
              <a:spcAft>
                <a:spcPts val="0"/>
              </a:spcAft>
              <a:buNone/>
            </a:pPr>
            <a:r>
              <a:rPr lang="el" sz="3600">
                <a:latin typeface="Hanken Grotesk Black"/>
                <a:ea typeface="Hanken Grotesk Black"/>
                <a:cs typeface="Hanken Grotesk Black"/>
                <a:sym typeface="Hanken Grotesk Black"/>
              </a:rPr>
              <a:t>6)  Evaluation</a:t>
            </a:r>
            <a:endParaRPr sz="3600">
              <a:latin typeface="Hanken Grotesk Black"/>
              <a:ea typeface="Hanken Grotesk Black"/>
              <a:cs typeface="Hanken Grotesk Black"/>
              <a:sym typeface="Hanken Grotesk Black"/>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2" name="Shape 1152"/>
        <p:cNvGrpSpPr/>
        <p:nvPr/>
      </p:nvGrpSpPr>
      <p:grpSpPr>
        <a:xfrm>
          <a:off x="0" y="0"/>
          <a:ext cx="0" cy="0"/>
          <a:chOff x="0" y="0"/>
          <a:chExt cx="0" cy="0"/>
        </a:xfrm>
      </p:grpSpPr>
      <p:sp>
        <p:nvSpPr>
          <p:cNvPr id="1153" name="Google Shape;1153;p6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t>Evaluation Metric</a:t>
            </a:r>
            <a:endParaRPr/>
          </a:p>
        </p:txBody>
      </p:sp>
      <p:cxnSp>
        <p:nvCxnSpPr>
          <p:cNvPr id="1154" name="Google Shape;1154;p67"/>
          <p:cNvCxnSpPr/>
          <p:nvPr/>
        </p:nvCxnSpPr>
        <p:spPr>
          <a:xfrm>
            <a:off x="720000" y="3046309"/>
            <a:ext cx="8051400" cy="0"/>
          </a:xfrm>
          <a:prstGeom prst="straightConnector1">
            <a:avLst/>
          </a:prstGeom>
          <a:noFill/>
          <a:ln cap="flat" cmpd="sng" w="28575">
            <a:solidFill>
              <a:schemeClr val="dk1"/>
            </a:solidFill>
            <a:prstDash val="solid"/>
            <a:round/>
            <a:headEnd len="med" w="med" type="none"/>
            <a:tailEnd len="med" w="med" type="none"/>
          </a:ln>
        </p:spPr>
      </p:cxnSp>
      <p:cxnSp>
        <p:nvCxnSpPr>
          <p:cNvPr id="1155" name="Google Shape;1155;p67"/>
          <p:cNvCxnSpPr/>
          <p:nvPr/>
        </p:nvCxnSpPr>
        <p:spPr>
          <a:xfrm>
            <a:off x="733934" y="2428035"/>
            <a:ext cx="0" cy="1153500"/>
          </a:xfrm>
          <a:prstGeom prst="straightConnector1">
            <a:avLst/>
          </a:prstGeom>
          <a:noFill/>
          <a:ln cap="flat" cmpd="sng" w="28575">
            <a:solidFill>
              <a:schemeClr val="dk1"/>
            </a:solidFill>
            <a:prstDash val="solid"/>
            <a:round/>
            <a:headEnd len="med" w="med" type="none"/>
            <a:tailEnd len="med" w="med" type="none"/>
          </a:ln>
        </p:spPr>
      </p:cxnSp>
      <p:cxnSp>
        <p:nvCxnSpPr>
          <p:cNvPr id="1156" name="Google Shape;1156;p67"/>
          <p:cNvCxnSpPr/>
          <p:nvPr/>
        </p:nvCxnSpPr>
        <p:spPr>
          <a:xfrm>
            <a:off x="8773125" y="2428035"/>
            <a:ext cx="0" cy="1153500"/>
          </a:xfrm>
          <a:prstGeom prst="straightConnector1">
            <a:avLst/>
          </a:prstGeom>
          <a:noFill/>
          <a:ln cap="flat" cmpd="sng" w="28575">
            <a:solidFill>
              <a:schemeClr val="dk1"/>
            </a:solidFill>
            <a:prstDash val="solid"/>
            <a:round/>
            <a:headEnd len="med" w="med" type="none"/>
            <a:tailEnd len="med" w="med" type="none"/>
          </a:ln>
        </p:spPr>
      </p:cxnSp>
      <p:cxnSp>
        <p:nvCxnSpPr>
          <p:cNvPr id="1157" name="Google Shape;1157;p67"/>
          <p:cNvCxnSpPr/>
          <p:nvPr/>
        </p:nvCxnSpPr>
        <p:spPr>
          <a:xfrm>
            <a:off x="3494868" y="2069650"/>
            <a:ext cx="0" cy="1870200"/>
          </a:xfrm>
          <a:prstGeom prst="straightConnector1">
            <a:avLst/>
          </a:prstGeom>
          <a:noFill/>
          <a:ln cap="flat" cmpd="sng" w="28575">
            <a:solidFill>
              <a:schemeClr val="dk1"/>
            </a:solidFill>
            <a:prstDash val="solid"/>
            <a:round/>
            <a:headEnd len="med" w="med" type="none"/>
            <a:tailEnd len="med" w="med" type="none"/>
          </a:ln>
        </p:spPr>
      </p:cxnSp>
      <p:sp>
        <p:nvSpPr>
          <p:cNvPr id="1158" name="Google Shape;1158;p67"/>
          <p:cNvSpPr/>
          <p:nvPr/>
        </p:nvSpPr>
        <p:spPr>
          <a:xfrm>
            <a:off x="733928" y="2598728"/>
            <a:ext cx="1624200" cy="895200"/>
          </a:xfrm>
          <a:prstGeom prst="rect">
            <a:avLst/>
          </a:prstGeom>
          <a:solidFill>
            <a:srgbClr val="69639C">
              <a:alpha val="50000"/>
            </a:srgbClr>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1159" name="Google Shape;1159;p67"/>
          <p:cNvSpPr/>
          <p:nvPr/>
        </p:nvSpPr>
        <p:spPr>
          <a:xfrm>
            <a:off x="4631723" y="2598728"/>
            <a:ext cx="4122000" cy="895200"/>
          </a:xfrm>
          <a:prstGeom prst="rect">
            <a:avLst/>
          </a:prstGeom>
          <a:solidFill>
            <a:srgbClr val="69639C">
              <a:alpha val="50000"/>
            </a:srgbClr>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cxnSp>
        <p:nvCxnSpPr>
          <p:cNvPr id="1160" name="Google Shape;1160;p67"/>
          <p:cNvCxnSpPr/>
          <p:nvPr/>
        </p:nvCxnSpPr>
        <p:spPr>
          <a:xfrm rot="10800000">
            <a:off x="2319748" y="3043832"/>
            <a:ext cx="1174800" cy="0"/>
          </a:xfrm>
          <a:prstGeom prst="straightConnector1">
            <a:avLst/>
          </a:prstGeom>
          <a:noFill/>
          <a:ln cap="flat" cmpd="sng" w="38100">
            <a:solidFill>
              <a:schemeClr val="dk1"/>
            </a:solidFill>
            <a:prstDash val="solid"/>
            <a:round/>
            <a:headEnd len="med" w="med" type="none"/>
            <a:tailEnd len="med" w="med" type="stealth"/>
          </a:ln>
        </p:spPr>
      </p:cxnSp>
      <p:cxnSp>
        <p:nvCxnSpPr>
          <p:cNvPr id="1161" name="Google Shape;1161;p67"/>
          <p:cNvCxnSpPr/>
          <p:nvPr/>
        </p:nvCxnSpPr>
        <p:spPr>
          <a:xfrm>
            <a:off x="3456504" y="3043832"/>
            <a:ext cx="1174800" cy="0"/>
          </a:xfrm>
          <a:prstGeom prst="straightConnector1">
            <a:avLst/>
          </a:prstGeom>
          <a:noFill/>
          <a:ln cap="flat" cmpd="sng" w="38100">
            <a:solidFill>
              <a:schemeClr val="dk1"/>
            </a:solidFill>
            <a:prstDash val="solid"/>
            <a:round/>
            <a:headEnd len="med" w="med" type="none"/>
            <a:tailEnd len="med" w="med" type="stealth"/>
          </a:ln>
        </p:spPr>
      </p:cxnSp>
      <p:sp>
        <p:nvSpPr>
          <p:cNvPr id="1162" name="Google Shape;1162;p67"/>
          <p:cNvSpPr/>
          <p:nvPr/>
        </p:nvSpPr>
        <p:spPr>
          <a:xfrm>
            <a:off x="2358013" y="2596251"/>
            <a:ext cx="2273400" cy="895200"/>
          </a:xfrm>
          <a:prstGeom prst="rect">
            <a:avLst/>
          </a:prstGeom>
          <a:solidFill>
            <a:srgbClr val="00CADA">
              <a:alpha val="50000"/>
            </a:srgbClr>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cxnSp>
        <p:nvCxnSpPr>
          <p:cNvPr id="1163" name="Google Shape;1163;p67"/>
          <p:cNvCxnSpPr/>
          <p:nvPr/>
        </p:nvCxnSpPr>
        <p:spPr>
          <a:xfrm>
            <a:off x="2358013" y="2428035"/>
            <a:ext cx="0" cy="1153500"/>
          </a:xfrm>
          <a:prstGeom prst="straightConnector1">
            <a:avLst/>
          </a:prstGeom>
          <a:noFill/>
          <a:ln cap="flat" cmpd="sng" w="28575">
            <a:solidFill>
              <a:schemeClr val="dk1"/>
            </a:solidFill>
            <a:prstDash val="dash"/>
            <a:round/>
            <a:headEnd len="med" w="med" type="none"/>
            <a:tailEnd len="med" w="med" type="none"/>
          </a:ln>
        </p:spPr>
      </p:cxnSp>
      <p:cxnSp>
        <p:nvCxnSpPr>
          <p:cNvPr id="1164" name="Google Shape;1164;p67"/>
          <p:cNvCxnSpPr/>
          <p:nvPr/>
        </p:nvCxnSpPr>
        <p:spPr>
          <a:xfrm>
            <a:off x="4631723" y="2428035"/>
            <a:ext cx="0" cy="1153500"/>
          </a:xfrm>
          <a:prstGeom prst="straightConnector1">
            <a:avLst/>
          </a:prstGeom>
          <a:noFill/>
          <a:ln cap="flat" cmpd="sng" w="28575">
            <a:solidFill>
              <a:schemeClr val="dk1"/>
            </a:solidFill>
            <a:prstDash val="dash"/>
            <a:round/>
            <a:headEnd len="med" w="med" type="none"/>
            <a:tailEnd len="med" w="med" type="none"/>
          </a:ln>
        </p:spPr>
      </p:cxnSp>
      <p:cxnSp>
        <p:nvCxnSpPr>
          <p:cNvPr id="1165" name="Google Shape;1165;p67"/>
          <p:cNvCxnSpPr/>
          <p:nvPr/>
        </p:nvCxnSpPr>
        <p:spPr>
          <a:xfrm>
            <a:off x="733934" y="2428035"/>
            <a:ext cx="0" cy="1153500"/>
          </a:xfrm>
          <a:prstGeom prst="straightConnector1">
            <a:avLst/>
          </a:prstGeom>
          <a:noFill/>
          <a:ln cap="flat" cmpd="sng" w="28575">
            <a:solidFill>
              <a:schemeClr val="dk1"/>
            </a:solidFill>
            <a:prstDash val="solid"/>
            <a:round/>
            <a:headEnd len="med" w="med" type="none"/>
            <a:tailEnd len="med" w="med" type="none"/>
          </a:ln>
        </p:spPr>
      </p:cxnSp>
      <p:cxnSp>
        <p:nvCxnSpPr>
          <p:cNvPr id="1166" name="Google Shape;1166;p67"/>
          <p:cNvCxnSpPr/>
          <p:nvPr/>
        </p:nvCxnSpPr>
        <p:spPr>
          <a:xfrm>
            <a:off x="8773125" y="2428035"/>
            <a:ext cx="0" cy="1153500"/>
          </a:xfrm>
          <a:prstGeom prst="straightConnector1">
            <a:avLst/>
          </a:prstGeom>
          <a:noFill/>
          <a:ln cap="flat" cmpd="sng" w="28575">
            <a:solidFill>
              <a:schemeClr val="dk1"/>
            </a:solidFill>
            <a:prstDash val="solid"/>
            <a:round/>
            <a:headEnd len="med" w="med" type="none"/>
            <a:tailEnd len="med" w="med" type="none"/>
          </a:ln>
        </p:spPr>
      </p:cxnSp>
      <p:sp>
        <p:nvSpPr>
          <p:cNvPr id="1167" name="Google Shape;1167;p67"/>
          <p:cNvSpPr txBox="1"/>
          <p:nvPr>
            <p:ph idx="1" type="body"/>
          </p:nvPr>
        </p:nvSpPr>
        <p:spPr>
          <a:xfrm>
            <a:off x="2236525" y="1332788"/>
            <a:ext cx="2516700" cy="421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l" sz="2100"/>
              <a:t>ACTUAL </a:t>
            </a:r>
            <a:endParaRPr b="1" sz="2100"/>
          </a:p>
          <a:p>
            <a:pPr indent="0" lvl="0" marL="0" rtl="0" algn="ctr">
              <a:spcBef>
                <a:spcPts val="0"/>
              </a:spcBef>
              <a:spcAft>
                <a:spcPts val="0"/>
              </a:spcAft>
              <a:buNone/>
            </a:pPr>
            <a:r>
              <a:rPr b="1" lang="el" sz="2100"/>
              <a:t>POWER</a:t>
            </a:r>
            <a:endParaRPr b="1" sz="2200"/>
          </a:p>
          <a:p>
            <a:pPr indent="0" lvl="0" marL="0" rtl="0" algn="ctr">
              <a:spcBef>
                <a:spcPts val="0"/>
              </a:spcBef>
              <a:spcAft>
                <a:spcPts val="0"/>
              </a:spcAft>
              <a:buNone/>
            </a:pPr>
            <a:r>
              <a:t/>
            </a:r>
            <a:endParaRPr sz="1700"/>
          </a:p>
        </p:txBody>
      </p:sp>
      <p:cxnSp>
        <p:nvCxnSpPr>
          <p:cNvPr id="1168" name="Google Shape;1168;p67"/>
          <p:cNvCxnSpPr/>
          <p:nvPr/>
        </p:nvCxnSpPr>
        <p:spPr>
          <a:xfrm>
            <a:off x="790150" y="4101800"/>
            <a:ext cx="7987800" cy="0"/>
          </a:xfrm>
          <a:prstGeom prst="straightConnector1">
            <a:avLst/>
          </a:prstGeom>
          <a:noFill/>
          <a:ln cap="flat" cmpd="sng" w="28575">
            <a:solidFill>
              <a:schemeClr val="dk1"/>
            </a:solidFill>
            <a:prstDash val="solid"/>
            <a:round/>
            <a:headEnd len="med" w="med" type="stealth"/>
            <a:tailEnd len="med" w="med" type="stealth"/>
          </a:ln>
        </p:spPr>
      </p:cxnSp>
      <p:sp>
        <p:nvSpPr>
          <p:cNvPr id="1169" name="Google Shape;1169;p67"/>
          <p:cNvSpPr txBox="1"/>
          <p:nvPr>
            <p:ph idx="1" type="body"/>
          </p:nvPr>
        </p:nvSpPr>
        <p:spPr>
          <a:xfrm>
            <a:off x="1417350" y="4102500"/>
            <a:ext cx="6656700" cy="421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l" sz="2100"/>
              <a:t>SIGNAL POWER RANGE (SPECIFIC LOCATION)</a:t>
            </a:r>
            <a:endParaRPr b="1" sz="2200"/>
          </a:p>
          <a:p>
            <a:pPr indent="0" lvl="0" marL="0" rtl="0" algn="ctr">
              <a:spcBef>
                <a:spcPts val="0"/>
              </a:spcBef>
              <a:spcAft>
                <a:spcPts val="0"/>
              </a:spcAft>
              <a:buNone/>
            </a:pPr>
            <a:r>
              <a:t/>
            </a:r>
            <a:endParaRPr sz="17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0" name="Shape 730"/>
        <p:cNvGrpSpPr/>
        <p:nvPr/>
      </p:nvGrpSpPr>
      <p:grpSpPr>
        <a:xfrm>
          <a:off x="0" y="0"/>
          <a:ext cx="0" cy="0"/>
          <a:chOff x="0" y="0"/>
          <a:chExt cx="0" cy="0"/>
        </a:xfrm>
      </p:grpSpPr>
      <p:sp>
        <p:nvSpPr>
          <p:cNvPr id="731" name="Google Shape;731;p41"/>
          <p:cNvSpPr txBox="1"/>
          <p:nvPr>
            <p:ph type="title"/>
          </p:nvPr>
        </p:nvSpPr>
        <p:spPr>
          <a:xfrm>
            <a:off x="2230500" y="2077050"/>
            <a:ext cx="5204400" cy="989400"/>
          </a:xfrm>
          <a:prstGeom prst="rect">
            <a:avLst/>
          </a:prstGeom>
        </p:spPr>
        <p:txBody>
          <a:bodyPr anchorCtr="0" anchor="ctr" bIns="91425" lIns="91425" spcFirstLastPara="1" rIns="91425" wrap="square" tIns="91425">
            <a:noAutofit/>
          </a:bodyPr>
          <a:lstStyle/>
          <a:p>
            <a:pPr indent="-469900" lvl="0" marL="457200" rtl="0" algn="l">
              <a:spcBef>
                <a:spcPts val="0"/>
              </a:spcBef>
              <a:spcAft>
                <a:spcPts val="0"/>
              </a:spcAft>
              <a:buSzPts val="3800"/>
              <a:buAutoNum type="arabicParenR"/>
            </a:pPr>
            <a:r>
              <a:rPr lang="el" sz="3600"/>
              <a:t>Problem Definition</a:t>
            </a:r>
            <a:endParaRPr sz="36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3" name="Shape 1173"/>
        <p:cNvGrpSpPr/>
        <p:nvPr/>
      </p:nvGrpSpPr>
      <p:grpSpPr>
        <a:xfrm>
          <a:off x="0" y="0"/>
          <a:ext cx="0" cy="0"/>
          <a:chOff x="0" y="0"/>
          <a:chExt cx="0" cy="0"/>
        </a:xfrm>
      </p:grpSpPr>
      <p:sp>
        <p:nvSpPr>
          <p:cNvPr id="1174" name="Google Shape;1174;p68"/>
          <p:cNvSpPr txBox="1"/>
          <p:nvPr>
            <p:ph type="title"/>
          </p:nvPr>
        </p:nvSpPr>
        <p:spPr>
          <a:xfrm>
            <a:off x="1754050" y="607650"/>
            <a:ext cx="7291200" cy="767400"/>
          </a:xfrm>
          <a:prstGeom prst="rect">
            <a:avLst/>
          </a:prstGeom>
          <a:noFill/>
        </p:spPr>
        <p:txBody>
          <a:bodyPr anchorCtr="0" anchor="ctr" bIns="91425" lIns="91425" spcFirstLastPara="1" rIns="91425" wrap="square" tIns="91425">
            <a:noAutofit/>
          </a:bodyPr>
          <a:lstStyle/>
          <a:p>
            <a:pPr indent="0" lvl="0" marL="0" rtl="0" algn="l">
              <a:spcBef>
                <a:spcPts val="0"/>
              </a:spcBef>
              <a:spcAft>
                <a:spcPts val="0"/>
              </a:spcAft>
              <a:buNone/>
            </a:pPr>
            <a:r>
              <a:rPr lang="el" sz="3000">
                <a:solidFill>
                  <a:schemeClr val="dk1"/>
                </a:solidFill>
              </a:rPr>
              <a:t>Accuracy in Known Locations</a:t>
            </a:r>
            <a:endParaRPr sz="3000">
              <a:solidFill>
                <a:schemeClr val="dk1"/>
              </a:solidFill>
            </a:endParaRPr>
          </a:p>
        </p:txBody>
      </p:sp>
      <p:pic>
        <p:nvPicPr>
          <p:cNvPr id="1175" name="Google Shape;1175;p68"/>
          <p:cNvPicPr preferRelativeResize="0"/>
          <p:nvPr/>
        </p:nvPicPr>
        <p:blipFill rotWithShape="1">
          <a:blip r:embed="rId3">
            <a:alphaModFix/>
          </a:blip>
          <a:srcRect b="0" l="0" r="10039" t="0"/>
          <a:stretch/>
        </p:blipFill>
        <p:spPr>
          <a:xfrm>
            <a:off x="995025" y="1375050"/>
            <a:ext cx="4167800" cy="3173200"/>
          </a:xfrm>
          <a:prstGeom prst="rect">
            <a:avLst/>
          </a:prstGeom>
          <a:noFill/>
          <a:ln cap="flat" cmpd="sng" w="28575">
            <a:solidFill>
              <a:schemeClr val="accent1"/>
            </a:solidFill>
            <a:prstDash val="solid"/>
            <a:round/>
            <a:headEnd len="sm" w="sm" type="none"/>
            <a:tailEnd len="sm" w="sm" type="none"/>
          </a:ln>
        </p:spPr>
      </p:pic>
      <p:sp>
        <p:nvSpPr>
          <p:cNvPr id="1176" name="Google Shape;1176;p68"/>
          <p:cNvSpPr txBox="1"/>
          <p:nvPr>
            <p:ph idx="4294967295" type="body"/>
          </p:nvPr>
        </p:nvSpPr>
        <p:spPr>
          <a:xfrm>
            <a:off x="5030150" y="1864975"/>
            <a:ext cx="3848100" cy="17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   </a:t>
            </a:r>
            <a:endParaRPr sz="1600"/>
          </a:p>
          <a:p>
            <a:pPr indent="0" lvl="0" marL="0" rtl="0" algn="ctr">
              <a:spcBef>
                <a:spcPts val="0"/>
              </a:spcBef>
              <a:spcAft>
                <a:spcPts val="0"/>
              </a:spcAft>
              <a:buNone/>
            </a:pPr>
            <a:r>
              <a:rPr lang="el" sz="1600"/>
              <a:t>                                                              </a:t>
            </a:r>
            <a:r>
              <a:rPr lang="el" sz="2100"/>
              <a:t>Average accuracy: </a:t>
            </a:r>
            <a:r>
              <a:rPr b="1" lang="el" sz="2100">
                <a:solidFill>
                  <a:schemeClr val="lt1"/>
                </a:solidFill>
              </a:rPr>
              <a:t>91.44%</a:t>
            </a:r>
            <a:r>
              <a:rPr lang="el" sz="2100"/>
              <a:t>                                 Pretty Good!</a:t>
            </a:r>
            <a:endParaRPr sz="2100"/>
          </a:p>
        </p:txBody>
      </p:sp>
      <p:sp>
        <p:nvSpPr>
          <p:cNvPr id="1177" name="Google Shape;1177;p68"/>
          <p:cNvSpPr txBox="1"/>
          <p:nvPr>
            <p:ph idx="4294967295" type="body"/>
          </p:nvPr>
        </p:nvSpPr>
        <p:spPr>
          <a:xfrm>
            <a:off x="5182550" y="1331575"/>
            <a:ext cx="3848100" cy="17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   </a:t>
            </a:r>
            <a:endParaRPr sz="1600"/>
          </a:p>
          <a:p>
            <a:pPr indent="0" lvl="0" marL="0" rtl="0" algn="ctr">
              <a:spcBef>
                <a:spcPts val="0"/>
              </a:spcBef>
              <a:spcAft>
                <a:spcPts val="0"/>
              </a:spcAft>
              <a:buNone/>
            </a:pPr>
            <a:r>
              <a:rPr lang="el" sz="1600"/>
              <a:t>                                                              </a:t>
            </a:r>
            <a:r>
              <a:rPr lang="el" sz="2100"/>
              <a:t>Train</a:t>
            </a:r>
            <a:r>
              <a:rPr lang="el" sz="2100"/>
              <a:t>: </a:t>
            </a:r>
            <a:r>
              <a:rPr b="1" lang="el" sz="2100">
                <a:solidFill>
                  <a:schemeClr val="lt1"/>
                </a:solidFill>
              </a:rPr>
              <a:t>80</a:t>
            </a:r>
            <a:r>
              <a:rPr b="1" lang="el" sz="2100">
                <a:solidFill>
                  <a:schemeClr val="lt1"/>
                </a:solidFill>
              </a:rPr>
              <a:t>%         </a:t>
            </a:r>
            <a:r>
              <a:rPr lang="el" sz="2100">
                <a:solidFill>
                  <a:srgbClr val="FFFFFF"/>
                </a:solidFill>
              </a:rPr>
              <a:t>Test:</a:t>
            </a:r>
            <a:r>
              <a:rPr b="1" lang="el" sz="2100">
                <a:solidFill>
                  <a:schemeClr val="lt1"/>
                </a:solidFill>
              </a:rPr>
              <a:t> 20%</a:t>
            </a:r>
            <a:r>
              <a:rPr lang="el" sz="2100"/>
              <a:t>                                 </a:t>
            </a:r>
            <a:endParaRPr sz="21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1" name="Shape 1181"/>
        <p:cNvGrpSpPr/>
        <p:nvPr/>
      </p:nvGrpSpPr>
      <p:grpSpPr>
        <a:xfrm>
          <a:off x="0" y="0"/>
          <a:ext cx="0" cy="0"/>
          <a:chOff x="0" y="0"/>
          <a:chExt cx="0" cy="0"/>
        </a:xfrm>
      </p:grpSpPr>
      <p:sp>
        <p:nvSpPr>
          <p:cNvPr id="1182" name="Google Shape;1182;p69"/>
          <p:cNvSpPr txBox="1"/>
          <p:nvPr>
            <p:ph type="title"/>
          </p:nvPr>
        </p:nvSpPr>
        <p:spPr>
          <a:xfrm>
            <a:off x="1754050" y="607650"/>
            <a:ext cx="7291200" cy="767400"/>
          </a:xfrm>
          <a:prstGeom prst="rect">
            <a:avLst/>
          </a:prstGeom>
          <a:noFill/>
        </p:spPr>
        <p:txBody>
          <a:bodyPr anchorCtr="0" anchor="ctr" bIns="91425" lIns="91425" spcFirstLastPara="1" rIns="91425" wrap="square" tIns="91425">
            <a:noAutofit/>
          </a:bodyPr>
          <a:lstStyle/>
          <a:p>
            <a:pPr indent="0" lvl="0" marL="0" rtl="0" algn="l">
              <a:spcBef>
                <a:spcPts val="0"/>
              </a:spcBef>
              <a:spcAft>
                <a:spcPts val="0"/>
              </a:spcAft>
              <a:buNone/>
            </a:pPr>
            <a:r>
              <a:rPr lang="el" sz="3000">
                <a:solidFill>
                  <a:schemeClr val="dk1"/>
                </a:solidFill>
              </a:rPr>
              <a:t>Accuracy in Unknown Locations</a:t>
            </a:r>
            <a:endParaRPr sz="3000">
              <a:solidFill>
                <a:schemeClr val="dk1"/>
              </a:solidFill>
            </a:endParaRPr>
          </a:p>
        </p:txBody>
      </p:sp>
      <p:sp>
        <p:nvSpPr>
          <p:cNvPr id="1183" name="Google Shape;1183;p69"/>
          <p:cNvSpPr txBox="1"/>
          <p:nvPr>
            <p:ph idx="4294967295" type="body"/>
          </p:nvPr>
        </p:nvSpPr>
        <p:spPr>
          <a:xfrm>
            <a:off x="5030150" y="1788775"/>
            <a:ext cx="3848100" cy="17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  </a:t>
            </a:r>
            <a:r>
              <a:rPr lang="el"/>
              <a:t> </a:t>
            </a:r>
            <a:endParaRPr sz="1600"/>
          </a:p>
          <a:p>
            <a:pPr indent="0" lvl="0" marL="0" rtl="0" algn="ctr">
              <a:spcBef>
                <a:spcPts val="0"/>
              </a:spcBef>
              <a:spcAft>
                <a:spcPts val="0"/>
              </a:spcAft>
              <a:buNone/>
            </a:pPr>
            <a:r>
              <a:rPr lang="el" sz="2100"/>
              <a:t>         </a:t>
            </a:r>
            <a:r>
              <a:rPr lang="el" sz="2100"/>
              <a:t>                                                     Average accuracy: </a:t>
            </a:r>
            <a:r>
              <a:rPr b="1" lang="el" sz="2100">
                <a:solidFill>
                  <a:schemeClr val="lt1"/>
                </a:solidFill>
              </a:rPr>
              <a:t>61.23% </a:t>
            </a:r>
            <a:r>
              <a:rPr b="1" lang="el" sz="2100"/>
              <a:t> </a:t>
            </a:r>
            <a:r>
              <a:rPr lang="el" sz="2100"/>
              <a:t>                               Location granularity is not enough!</a:t>
            </a:r>
            <a:endParaRPr sz="1700"/>
          </a:p>
        </p:txBody>
      </p:sp>
      <p:pic>
        <p:nvPicPr>
          <p:cNvPr id="1184" name="Google Shape;1184;p69"/>
          <p:cNvPicPr preferRelativeResize="0"/>
          <p:nvPr/>
        </p:nvPicPr>
        <p:blipFill rotWithShape="1">
          <a:blip r:embed="rId3">
            <a:alphaModFix/>
          </a:blip>
          <a:srcRect b="0" l="0" r="8767" t="0"/>
          <a:stretch/>
        </p:blipFill>
        <p:spPr>
          <a:xfrm>
            <a:off x="1002625" y="1375050"/>
            <a:ext cx="4159974" cy="3166300"/>
          </a:xfrm>
          <a:prstGeom prst="rect">
            <a:avLst/>
          </a:prstGeom>
          <a:noFill/>
          <a:ln cap="flat" cmpd="sng" w="28575">
            <a:solidFill>
              <a:schemeClr val="accent1"/>
            </a:solidFill>
            <a:prstDash val="solid"/>
            <a:round/>
            <a:headEnd len="sm" w="sm" type="none"/>
            <a:tailEnd len="sm" w="sm" type="none"/>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8" name="Shape 1188"/>
        <p:cNvGrpSpPr/>
        <p:nvPr/>
      </p:nvGrpSpPr>
      <p:grpSpPr>
        <a:xfrm>
          <a:off x="0" y="0"/>
          <a:ext cx="0" cy="0"/>
          <a:chOff x="0" y="0"/>
          <a:chExt cx="0" cy="0"/>
        </a:xfrm>
      </p:grpSpPr>
      <p:sp>
        <p:nvSpPr>
          <p:cNvPr id="1189" name="Google Shape;1189;p70"/>
          <p:cNvSpPr txBox="1"/>
          <p:nvPr>
            <p:ph type="title"/>
          </p:nvPr>
        </p:nvSpPr>
        <p:spPr>
          <a:xfrm>
            <a:off x="657550" y="2077050"/>
            <a:ext cx="6624900" cy="989400"/>
          </a:xfrm>
          <a:prstGeom prst="rect">
            <a:avLst/>
          </a:prstGeom>
        </p:spPr>
        <p:txBody>
          <a:bodyPr anchorCtr="0" anchor="ctr" bIns="91425" lIns="91425" spcFirstLastPara="1" rIns="91425" wrap="square" tIns="91425">
            <a:noAutofit/>
          </a:bodyPr>
          <a:lstStyle/>
          <a:p>
            <a:pPr indent="0" lvl="0" marL="1371600" rtl="0" algn="l">
              <a:spcBef>
                <a:spcPts val="0"/>
              </a:spcBef>
              <a:spcAft>
                <a:spcPts val="0"/>
              </a:spcAft>
              <a:buNone/>
            </a:pPr>
            <a:r>
              <a:rPr lang="el" sz="3600">
                <a:latin typeface="Hanken Grotesk Black"/>
                <a:ea typeface="Hanken Grotesk Black"/>
                <a:cs typeface="Hanken Grotesk Black"/>
                <a:sym typeface="Hanken Grotesk Black"/>
              </a:rPr>
              <a:t>7</a:t>
            </a:r>
            <a:r>
              <a:rPr lang="el" sz="3600">
                <a:latin typeface="Hanken Grotesk Black"/>
                <a:ea typeface="Hanken Grotesk Black"/>
                <a:cs typeface="Hanken Grotesk Black"/>
                <a:sym typeface="Hanken Grotesk Black"/>
              </a:rPr>
              <a:t>)  Conclusion</a:t>
            </a:r>
            <a:endParaRPr sz="3600">
              <a:latin typeface="Hanken Grotesk Black"/>
              <a:ea typeface="Hanken Grotesk Black"/>
              <a:cs typeface="Hanken Grotesk Black"/>
              <a:sym typeface="Hanken Grotesk Black"/>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3" name="Shape 1193"/>
        <p:cNvGrpSpPr/>
        <p:nvPr/>
      </p:nvGrpSpPr>
      <p:grpSpPr>
        <a:xfrm>
          <a:off x="0" y="0"/>
          <a:ext cx="0" cy="0"/>
          <a:chOff x="0" y="0"/>
          <a:chExt cx="0" cy="0"/>
        </a:xfrm>
      </p:grpSpPr>
      <p:sp>
        <p:nvSpPr>
          <p:cNvPr id="1194" name="Google Shape;1194;p71"/>
          <p:cNvSpPr txBox="1"/>
          <p:nvPr>
            <p:ph type="title"/>
          </p:nvPr>
        </p:nvSpPr>
        <p:spPr>
          <a:xfrm>
            <a:off x="2154825" y="502425"/>
            <a:ext cx="4508100" cy="1883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l"/>
              <a:t>Conclusion</a:t>
            </a:r>
            <a:endParaRPr/>
          </a:p>
        </p:txBody>
      </p:sp>
      <p:sp>
        <p:nvSpPr>
          <p:cNvPr id="1195" name="Google Shape;1195;p71"/>
          <p:cNvSpPr txBox="1"/>
          <p:nvPr>
            <p:ph idx="4294967295" type="body"/>
          </p:nvPr>
        </p:nvSpPr>
        <p:spPr>
          <a:xfrm>
            <a:off x="1645600" y="1977800"/>
            <a:ext cx="6631800" cy="24480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lang="el" sz="2100"/>
              <a:t>Neural networks</a:t>
            </a:r>
            <a:r>
              <a:rPr lang="el" sz="2100"/>
              <a:t> reliably estimate interference </a:t>
            </a:r>
            <a:endParaRPr sz="2100"/>
          </a:p>
          <a:p>
            <a:pPr indent="0" lvl="0" marL="457200" rtl="0" algn="l">
              <a:spcBef>
                <a:spcPts val="0"/>
              </a:spcBef>
              <a:spcAft>
                <a:spcPts val="0"/>
              </a:spcAft>
              <a:buNone/>
            </a:pPr>
            <a:r>
              <a:rPr lang="el" sz="2100"/>
              <a:t>(4 fixed FFT sensors)</a:t>
            </a:r>
            <a:endParaRPr sz="2100"/>
          </a:p>
          <a:p>
            <a:pPr indent="-361950" lvl="0" marL="457200" rtl="0" algn="l">
              <a:spcBef>
                <a:spcPts val="0"/>
              </a:spcBef>
              <a:spcAft>
                <a:spcPts val="0"/>
              </a:spcAft>
              <a:buSzPts val="2100"/>
              <a:buChar char="●"/>
            </a:pPr>
            <a:r>
              <a:rPr lang="el" sz="2100"/>
              <a:t>High accuracy for known locations </a:t>
            </a:r>
            <a:endParaRPr sz="2100"/>
          </a:p>
          <a:p>
            <a:pPr indent="-361950" lvl="0" marL="457200" rtl="0" algn="l">
              <a:spcBef>
                <a:spcPts val="0"/>
              </a:spcBef>
              <a:spcAft>
                <a:spcPts val="0"/>
              </a:spcAft>
              <a:buSzPts val="2100"/>
              <a:buChar char="●"/>
            </a:pPr>
            <a:r>
              <a:rPr lang="el" sz="2100"/>
              <a:t>Sparse training lacks spatial awareness</a:t>
            </a:r>
            <a:endParaRPr sz="2100"/>
          </a:p>
          <a:p>
            <a:pPr indent="-361950" lvl="0" marL="457200" rtl="0" algn="l">
              <a:spcBef>
                <a:spcPts val="0"/>
              </a:spcBef>
              <a:spcAft>
                <a:spcPts val="0"/>
              </a:spcAft>
              <a:buSzPts val="2100"/>
              <a:buChar char="●"/>
            </a:pPr>
            <a:r>
              <a:rPr lang="el" sz="2100"/>
              <a:t>Dense measurements could enable a universal estimator</a:t>
            </a:r>
            <a:endParaRPr sz="21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9" name="Shape 1199"/>
        <p:cNvGrpSpPr/>
        <p:nvPr/>
      </p:nvGrpSpPr>
      <p:grpSpPr>
        <a:xfrm>
          <a:off x="0" y="0"/>
          <a:ext cx="0" cy="0"/>
          <a:chOff x="0" y="0"/>
          <a:chExt cx="0" cy="0"/>
        </a:xfrm>
      </p:grpSpPr>
      <p:sp>
        <p:nvSpPr>
          <p:cNvPr id="1200" name="Google Shape;1200;p72"/>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l" sz="3000"/>
              <a:t>Future Work</a:t>
            </a:r>
            <a:endParaRPr sz="3000"/>
          </a:p>
        </p:txBody>
      </p:sp>
      <p:pic>
        <p:nvPicPr>
          <p:cNvPr id="1201" name="Google Shape;1201;p72"/>
          <p:cNvPicPr preferRelativeResize="0"/>
          <p:nvPr/>
        </p:nvPicPr>
        <p:blipFill rotWithShape="1">
          <a:blip r:embed="rId3">
            <a:alphaModFix/>
          </a:blip>
          <a:srcRect b="1893" l="2228" r="15527" t="0"/>
          <a:stretch/>
        </p:blipFill>
        <p:spPr>
          <a:xfrm>
            <a:off x="1866750" y="1017725"/>
            <a:ext cx="5838125" cy="3918975"/>
          </a:xfrm>
          <a:prstGeom prst="rect">
            <a:avLst/>
          </a:prstGeom>
          <a:noFill/>
          <a:ln cap="flat" cmpd="sng" w="28575">
            <a:solidFill>
              <a:schemeClr val="accent1"/>
            </a:solidFill>
            <a:prstDash val="solid"/>
            <a:round/>
            <a:headEnd len="sm" w="sm" type="none"/>
            <a:tailEnd len="sm" w="sm" type="none"/>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5" name="Shape 1205"/>
        <p:cNvGrpSpPr/>
        <p:nvPr/>
      </p:nvGrpSpPr>
      <p:grpSpPr>
        <a:xfrm>
          <a:off x="0" y="0"/>
          <a:ext cx="0" cy="0"/>
          <a:chOff x="0" y="0"/>
          <a:chExt cx="0" cy="0"/>
        </a:xfrm>
      </p:grpSpPr>
      <p:sp>
        <p:nvSpPr>
          <p:cNvPr id="1206" name="Google Shape;1206;p73"/>
          <p:cNvSpPr txBox="1"/>
          <p:nvPr>
            <p:ph type="title"/>
          </p:nvPr>
        </p:nvSpPr>
        <p:spPr>
          <a:xfrm>
            <a:off x="657550" y="2077050"/>
            <a:ext cx="6624900" cy="989400"/>
          </a:xfrm>
          <a:prstGeom prst="rect">
            <a:avLst/>
          </a:prstGeom>
        </p:spPr>
        <p:txBody>
          <a:bodyPr anchorCtr="0" anchor="ctr" bIns="91425" lIns="91425" spcFirstLastPara="1" rIns="91425" wrap="square" tIns="91425">
            <a:noAutofit/>
          </a:bodyPr>
          <a:lstStyle/>
          <a:p>
            <a:pPr indent="0" lvl="0" marL="1371600" rtl="0" algn="l">
              <a:spcBef>
                <a:spcPts val="0"/>
              </a:spcBef>
              <a:spcAft>
                <a:spcPts val="0"/>
              </a:spcAft>
              <a:buNone/>
            </a:pPr>
            <a:r>
              <a:rPr lang="el" sz="3600"/>
              <a:t>Thank You!</a:t>
            </a:r>
            <a:endParaRPr sz="3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5" name="Shape 735"/>
        <p:cNvGrpSpPr/>
        <p:nvPr/>
      </p:nvGrpSpPr>
      <p:grpSpPr>
        <a:xfrm>
          <a:off x="0" y="0"/>
          <a:ext cx="0" cy="0"/>
          <a:chOff x="0" y="0"/>
          <a:chExt cx="0" cy="0"/>
        </a:xfrm>
      </p:grpSpPr>
      <p:sp>
        <p:nvSpPr>
          <p:cNvPr id="736" name="Google Shape;736;p42"/>
          <p:cNvSpPr txBox="1"/>
          <p:nvPr>
            <p:ph type="title"/>
          </p:nvPr>
        </p:nvSpPr>
        <p:spPr>
          <a:xfrm>
            <a:off x="8724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latin typeface="Hanken Grotesk Black"/>
                <a:ea typeface="Hanken Grotesk Black"/>
                <a:cs typeface="Hanken Grotesk Black"/>
                <a:sym typeface="Hanken Grotesk Black"/>
              </a:rPr>
              <a:t>FR3</a:t>
            </a:r>
            <a:endParaRPr>
              <a:latin typeface="Hanken Grotesk Black"/>
              <a:ea typeface="Hanken Grotesk Black"/>
              <a:cs typeface="Hanken Grotesk Black"/>
              <a:sym typeface="Hanken Grotesk Black"/>
            </a:endParaRPr>
          </a:p>
        </p:txBody>
      </p:sp>
      <p:sp>
        <p:nvSpPr>
          <p:cNvPr id="737" name="Google Shape;737;p42"/>
          <p:cNvSpPr/>
          <p:nvPr/>
        </p:nvSpPr>
        <p:spPr>
          <a:xfrm>
            <a:off x="1612822" y="1945522"/>
            <a:ext cx="1029900" cy="75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a:solidFill>
                  <a:srgbClr val="D9D9D9"/>
                </a:solidFill>
                <a:latin typeface="Hanken Grotesk"/>
                <a:ea typeface="Hanken Grotesk"/>
                <a:cs typeface="Hanken Grotesk"/>
                <a:sym typeface="Hanken Grotesk"/>
              </a:rPr>
              <a:t>FR1</a:t>
            </a:r>
            <a:endParaRPr b="1">
              <a:solidFill>
                <a:srgbClr val="D9D9D9"/>
              </a:solidFill>
              <a:latin typeface="Hanken Grotesk"/>
              <a:ea typeface="Hanken Grotesk"/>
              <a:cs typeface="Hanken Grotesk"/>
              <a:sym typeface="Hanken Grotesk"/>
            </a:endParaRPr>
          </a:p>
        </p:txBody>
      </p:sp>
      <p:sp>
        <p:nvSpPr>
          <p:cNvPr id="738" name="Google Shape;738;p42"/>
          <p:cNvSpPr/>
          <p:nvPr/>
        </p:nvSpPr>
        <p:spPr>
          <a:xfrm>
            <a:off x="2766190" y="1945522"/>
            <a:ext cx="1297200" cy="756300"/>
          </a:xfrm>
          <a:prstGeom prst="rect">
            <a:avLst/>
          </a:prstGeom>
          <a:solidFill>
            <a:srgbClr val="6D9EE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a:solidFill>
                  <a:schemeClr val="dk1"/>
                </a:solidFill>
                <a:latin typeface="Hanken Grotesk"/>
                <a:ea typeface="Hanken Grotesk"/>
                <a:cs typeface="Hanken Grotesk"/>
                <a:sym typeface="Hanken Grotesk"/>
              </a:rPr>
              <a:t>FR3</a:t>
            </a:r>
            <a:endParaRPr b="1">
              <a:solidFill>
                <a:schemeClr val="dk1"/>
              </a:solidFill>
              <a:latin typeface="Hanken Grotesk"/>
              <a:ea typeface="Hanken Grotesk"/>
              <a:cs typeface="Hanken Grotesk"/>
              <a:sym typeface="Hanken Grotesk"/>
            </a:endParaRPr>
          </a:p>
        </p:txBody>
      </p:sp>
      <p:sp>
        <p:nvSpPr>
          <p:cNvPr id="739" name="Google Shape;739;p42"/>
          <p:cNvSpPr/>
          <p:nvPr/>
        </p:nvSpPr>
        <p:spPr>
          <a:xfrm>
            <a:off x="4187142" y="1945522"/>
            <a:ext cx="3135000" cy="75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a:solidFill>
                  <a:srgbClr val="D9D9D9"/>
                </a:solidFill>
                <a:latin typeface="Hanken Grotesk"/>
                <a:ea typeface="Hanken Grotesk"/>
                <a:cs typeface="Hanken Grotesk"/>
                <a:sym typeface="Hanken Grotesk"/>
              </a:rPr>
              <a:t>FR2</a:t>
            </a:r>
            <a:endParaRPr b="1">
              <a:solidFill>
                <a:srgbClr val="D9D9D9"/>
              </a:solidFill>
              <a:latin typeface="Hanken Grotesk"/>
              <a:ea typeface="Hanken Grotesk"/>
              <a:cs typeface="Hanken Grotesk"/>
              <a:sym typeface="Hanken Grotesk"/>
            </a:endParaRPr>
          </a:p>
        </p:txBody>
      </p:sp>
      <p:sp>
        <p:nvSpPr>
          <p:cNvPr id="740" name="Google Shape;740;p42"/>
          <p:cNvSpPr txBox="1"/>
          <p:nvPr/>
        </p:nvSpPr>
        <p:spPr>
          <a:xfrm>
            <a:off x="1248125" y="2693066"/>
            <a:ext cx="6438600" cy="7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l" sz="1000">
                <a:solidFill>
                  <a:schemeClr val="dk1"/>
                </a:solidFill>
                <a:latin typeface="Hanken Grotesk"/>
                <a:ea typeface="Hanken Grotesk"/>
                <a:cs typeface="Hanken Grotesk"/>
                <a:sym typeface="Hanken Grotesk"/>
              </a:rPr>
              <a:t>450MHz                    7.1GHz                             24GHz                                                                                  71GHZ</a:t>
            </a:r>
            <a:endParaRPr sz="1000">
              <a:solidFill>
                <a:schemeClr val="dk1"/>
              </a:solidFill>
              <a:latin typeface="Hanken Grotesk"/>
              <a:ea typeface="Hanken Grotesk"/>
              <a:cs typeface="Hanken Grotesk"/>
              <a:sym typeface="Hanken Grotesk"/>
            </a:endParaRPr>
          </a:p>
        </p:txBody>
      </p:sp>
      <p:sp>
        <p:nvSpPr>
          <p:cNvPr id="741" name="Google Shape;741;p42"/>
          <p:cNvSpPr txBox="1"/>
          <p:nvPr/>
        </p:nvSpPr>
        <p:spPr>
          <a:xfrm>
            <a:off x="1809016" y="1462425"/>
            <a:ext cx="6275400" cy="32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l" sz="1200">
                <a:solidFill>
                  <a:schemeClr val="dk1"/>
                </a:solidFill>
                <a:latin typeface="Hanken Grotesk"/>
                <a:ea typeface="Hanken Grotesk"/>
                <a:cs typeface="Hanken Grotesk"/>
                <a:sym typeface="Hanken Grotesk"/>
              </a:rPr>
              <a:t>sub-6                                                                             mm-Waves</a:t>
            </a:r>
            <a:endParaRPr b="1" sz="1200">
              <a:solidFill>
                <a:schemeClr val="dk1"/>
              </a:solidFill>
              <a:latin typeface="Hanken Grotesk"/>
              <a:ea typeface="Hanken Grotesk"/>
              <a:cs typeface="Hanken Grotesk"/>
              <a:sym typeface="Hanken Grotesk"/>
            </a:endParaRPr>
          </a:p>
        </p:txBody>
      </p:sp>
      <p:sp>
        <p:nvSpPr>
          <p:cNvPr id="742" name="Google Shape;742;p42"/>
          <p:cNvSpPr/>
          <p:nvPr/>
        </p:nvSpPr>
        <p:spPr>
          <a:xfrm>
            <a:off x="4187150" y="1704850"/>
            <a:ext cx="3135000" cy="180900"/>
          </a:xfrm>
          <a:prstGeom prst="lef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43" name="Google Shape;743;p42"/>
          <p:cNvSpPr/>
          <p:nvPr/>
        </p:nvSpPr>
        <p:spPr>
          <a:xfrm>
            <a:off x="1612825" y="1704850"/>
            <a:ext cx="1029900" cy="180900"/>
          </a:xfrm>
          <a:prstGeom prst="lef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44" name="Google Shape;744;p42"/>
          <p:cNvSpPr txBox="1"/>
          <p:nvPr/>
        </p:nvSpPr>
        <p:spPr>
          <a:xfrm>
            <a:off x="2987038" y="1626950"/>
            <a:ext cx="936900" cy="22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l" sz="1200">
                <a:solidFill>
                  <a:schemeClr val="dk1"/>
                </a:solidFill>
                <a:latin typeface="Hanken Grotesk"/>
                <a:ea typeface="Hanken Grotesk"/>
                <a:cs typeface="Hanken Grotesk"/>
                <a:sym typeface="Hanken Grotesk"/>
              </a:rPr>
              <a:t>mid-Band</a:t>
            </a:r>
            <a:endParaRPr b="1" sz="1200">
              <a:solidFill>
                <a:schemeClr val="dk1"/>
              </a:solidFill>
              <a:latin typeface="Hanken Grotesk"/>
              <a:ea typeface="Hanken Grotesk"/>
              <a:cs typeface="Hanken Grotesk"/>
              <a:sym typeface="Hanken Grotesk"/>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8" name="Shape 748"/>
        <p:cNvGrpSpPr/>
        <p:nvPr/>
      </p:nvGrpSpPr>
      <p:grpSpPr>
        <a:xfrm>
          <a:off x="0" y="0"/>
          <a:ext cx="0" cy="0"/>
          <a:chOff x="0" y="0"/>
          <a:chExt cx="0" cy="0"/>
        </a:xfrm>
      </p:grpSpPr>
      <p:sp>
        <p:nvSpPr>
          <p:cNvPr id="749" name="Google Shape;749;p43"/>
          <p:cNvSpPr txBox="1"/>
          <p:nvPr>
            <p:ph type="title"/>
          </p:nvPr>
        </p:nvSpPr>
        <p:spPr>
          <a:xfrm>
            <a:off x="8724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latin typeface="Hanken Grotesk Black"/>
                <a:ea typeface="Hanken Grotesk Black"/>
                <a:cs typeface="Hanken Grotesk Black"/>
                <a:sym typeface="Hanken Grotesk Black"/>
              </a:rPr>
              <a:t>FR3</a:t>
            </a:r>
            <a:endParaRPr>
              <a:latin typeface="Hanken Grotesk Black"/>
              <a:ea typeface="Hanken Grotesk Black"/>
              <a:cs typeface="Hanken Grotesk Black"/>
              <a:sym typeface="Hanken Grotesk Black"/>
            </a:endParaRPr>
          </a:p>
        </p:txBody>
      </p:sp>
      <p:pic>
        <p:nvPicPr>
          <p:cNvPr id="750" name="Google Shape;750;p43"/>
          <p:cNvPicPr preferRelativeResize="0"/>
          <p:nvPr/>
        </p:nvPicPr>
        <p:blipFill>
          <a:blip r:embed="rId3">
            <a:alphaModFix/>
          </a:blip>
          <a:stretch>
            <a:fillRect/>
          </a:stretch>
        </p:blipFill>
        <p:spPr>
          <a:xfrm flipH="1">
            <a:off x="1561262" y="3449387"/>
            <a:ext cx="1081475" cy="1081475"/>
          </a:xfrm>
          <a:prstGeom prst="rect">
            <a:avLst/>
          </a:prstGeom>
          <a:noFill/>
          <a:ln>
            <a:noFill/>
          </a:ln>
        </p:spPr>
      </p:pic>
      <p:sp>
        <p:nvSpPr>
          <p:cNvPr id="751" name="Google Shape;751;p43"/>
          <p:cNvSpPr/>
          <p:nvPr/>
        </p:nvSpPr>
        <p:spPr>
          <a:xfrm>
            <a:off x="1612822" y="1945522"/>
            <a:ext cx="1029900" cy="75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a:solidFill>
                  <a:srgbClr val="D9D9D9"/>
                </a:solidFill>
                <a:latin typeface="Hanken Grotesk"/>
                <a:ea typeface="Hanken Grotesk"/>
                <a:cs typeface="Hanken Grotesk"/>
                <a:sym typeface="Hanken Grotesk"/>
              </a:rPr>
              <a:t>FR1</a:t>
            </a:r>
            <a:endParaRPr b="1">
              <a:solidFill>
                <a:srgbClr val="D9D9D9"/>
              </a:solidFill>
              <a:latin typeface="Hanken Grotesk"/>
              <a:ea typeface="Hanken Grotesk"/>
              <a:cs typeface="Hanken Grotesk"/>
              <a:sym typeface="Hanken Grotesk"/>
            </a:endParaRPr>
          </a:p>
        </p:txBody>
      </p:sp>
      <p:sp>
        <p:nvSpPr>
          <p:cNvPr id="752" name="Google Shape;752;p43"/>
          <p:cNvSpPr/>
          <p:nvPr/>
        </p:nvSpPr>
        <p:spPr>
          <a:xfrm>
            <a:off x="2766190" y="1945522"/>
            <a:ext cx="1297200" cy="756300"/>
          </a:xfrm>
          <a:prstGeom prst="rect">
            <a:avLst/>
          </a:prstGeom>
          <a:solidFill>
            <a:srgbClr val="6D9EE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a:solidFill>
                  <a:schemeClr val="dk1"/>
                </a:solidFill>
                <a:latin typeface="Hanken Grotesk"/>
                <a:ea typeface="Hanken Grotesk"/>
                <a:cs typeface="Hanken Grotesk"/>
                <a:sym typeface="Hanken Grotesk"/>
              </a:rPr>
              <a:t>FR3</a:t>
            </a:r>
            <a:endParaRPr b="1">
              <a:solidFill>
                <a:schemeClr val="dk1"/>
              </a:solidFill>
              <a:latin typeface="Hanken Grotesk"/>
              <a:ea typeface="Hanken Grotesk"/>
              <a:cs typeface="Hanken Grotesk"/>
              <a:sym typeface="Hanken Grotesk"/>
            </a:endParaRPr>
          </a:p>
        </p:txBody>
      </p:sp>
      <p:sp>
        <p:nvSpPr>
          <p:cNvPr id="753" name="Google Shape;753;p43"/>
          <p:cNvSpPr/>
          <p:nvPr/>
        </p:nvSpPr>
        <p:spPr>
          <a:xfrm>
            <a:off x="4187142" y="1945522"/>
            <a:ext cx="3135000" cy="75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l">
                <a:solidFill>
                  <a:srgbClr val="D9D9D9"/>
                </a:solidFill>
                <a:latin typeface="Hanken Grotesk"/>
                <a:ea typeface="Hanken Grotesk"/>
                <a:cs typeface="Hanken Grotesk"/>
                <a:sym typeface="Hanken Grotesk"/>
              </a:rPr>
              <a:t>FR2</a:t>
            </a:r>
            <a:endParaRPr b="1">
              <a:solidFill>
                <a:srgbClr val="D9D9D9"/>
              </a:solidFill>
              <a:latin typeface="Hanken Grotesk"/>
              <a:ea typeface="Hanken Grotesk"/>
              <a:cs typeface="Hanken Grotesk"/>
              <a:sym typeface="Hanken Grotesk"/>
            </a:endParaRPr>
          </a:p>
        </p:txBody>
      </p:sp>
      <p:sp>
        <p:nvSpPr>
          <p:cNvPr id="754" name="Google Shape;754;p43"/>
          <p:cNvSpPr txBox="1"/>
          <p:nvPr/>
        </p:nvSpPr>
        <p:spPr>
          <a:xfrm>
            <a:off x="1248125" y="2693066"/>
            <a:ext cx="6438600" cy="7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l" sz="1000">
                <a:solidFill>
                  <a:schemeClr val="dk1"/>
                </a:solidFill>
                <a:latin typeface="Hanken Grotesk"/>
                <a:ea typeface="Hanken Grotesk"/>
                <a:cs typeface="Hanken Grotesk"/>
                <a:sym typeface="Hanken Grotesk"/>
              </a:rPr>
              <a:t>450MHz                    7.1GHz                             24GHz                                                                                  71GHZ</a:t>
            </a:r>
            <a:endParaRPr sz="1000">
              <a:solidFill>
                <a:schemeClr val="dk1"/>
              </a:solidFill>
              <a:latin typeface="Hanken Grotesk"/>
              <a:ea typeface="Hanken Grotesk"/>
              <a:cs typeface="Hanken Grotesk"/>
              <a:sym typeface="Hanken Grotesk"/>
            </a:endParaRPr>
          </a:p>
        </p:txBody>
      </p:sp>
      <p:sp>
        <p:nvSpPr>
          <p:cNvPr id="755" name="Google Shape;755;p43"/>
          <p:cNvSpPr txBox="1"/>
          <p:nvPr/>
        </p:nvSpPr>
        <p:spPr>
          <a:xfrm>
            <a:off x="1809016" y="1462425"/>
            <a:ext cx="6275400" cy="32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l" sz="1200">
                <a:solidFill>
                  <a:schemeClr val="dk1"/>
                </a:solidFill>
                <a:latin typeface="Hanken Grotesk"/>
                <a:ea typeface="Hanken Grotesk"/>
                <a:cs typeface="Hanken Grotesk"/>
                <a:sym typeface="Hanken Grotesk"/>
              </a:rPr>
              <a:t>sub-6                                                                             mm-Waves</a:t>
            </a:r>
            <a:endParaRPr b="1" sz="1200">
              <a:solidFill>
                <a:schemeClr val="dk1"/>
              </a:solidFill>
              <a:latin typeface="Hanken Grotesk"/>
              <a:ea typeface="Hanken Grotesk"/>
              <a:cs typeface="Hanken Grotesk"/>
              <a:sym typeface="Hanken Grotesk"/>
            </a:endParaRPr>
          </a:p>
        </p:txBody>
      </p:sp>
      <p:sp>
        <p:nvSpPr>
          <p:cNvPr id="756" name="Google Shape;756;p43"/>
          <p:cNvSpPr/>
          <p:nvPr/>
        </p:nvSpPr>
        <p:spPr>
          <a:xfrm>
            <a:off x="4187150" y="1704850"/>
            <a:ext cx="3135000" cy="180900"/>
          </a:xfrm>
          <a:prstGeom prst="lef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57" name="Google Shape;757;p43"/>
          <p:cNvSpPr/>
          <p:nvPr/>
        </p:nvSpPr>
        <p:spPr>
          <a:xfrm>
            <a:off x="1612825" y="1704850"/>
            <a:ext cx="1029900" cy="180900"/>
          </a:xfrm>
          <a:prstGeom prst="lef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58" name="Google Shape;758;p43"/>
          <p:cNvSpPr txBox="1"/>
          <p:nvPr/>
        </p:nvSpPr>
        <p:spPr>
          <a:xfrm>
            <a:off x="2987038" y="1626950"/>
            <a:ext cx="936900" cy="22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l" sz="1200">
                <a:solidFill>
                  <a:schemeClr val="dk1"/>
                </a:solidFill>
                <a:latin typeface="Hanken Grotesk"/>
                <a:ea typeface="Hanken Grotesk"/>
                <a:cs typeface="Hanken Grotesk"/>
                <a:sym typeface="Hanken Grotesk"/>
              </a:rPr>
              <a:t>mid-Band</a:t>
            </a:r>
            <a:endParaRPr b="1" sz="1200">
              <a:solidFill>
                <a:schemeClr val="dk1"/>
              </a:solidFill>
              <a:latin typeface="Hanken Grotesk"/>
              <a:ea typeface="Hanken Grotesk"/>
              <a:cs typeface="Hanken Grotesk"/>
              <a:sym typeface="Hanken Grotesk"/>
            </a:endParaRPr>
          </a:p>
        </p:txBody>
      </p:sp>
      <p:pic>
        <p:nvPicPr>
          <p:cNvPr id="759" name="Google Shape;759;p43"/>
          <p:cNvPicPr preferRelativeResize="0"/>
          <p:nvPr/>
        </p:nvPicPr>
        <p:blipFill>
          <a:blip r:embed="rId4">
            <a:alphaModFix/>
          </a:blip>
          <a:stretch>
            <a:fillRect/>
          </a:stretch>
        </p:blipFill>
        <p:spPr>
          <a:xfrm>
            <a:off x="6183052" y="3379875"/>
            <a:ext cx="1139100" cy="1139100"/>
          </a:xfrm>
          <a:prstGeom prst="rect">
            <a:avLst/>
          </a:prstGeom>
          <a:noFill/>
          <a:ln>
            <a:noFill/>
          </a:ln>
          <a:effectLst>
            <a:outerShdw blurRad="57150" rotWithShape="0" algn="bl" dir="5400000" dist="19050">
              <a:srgbClr val="000000">
                <a:alpha val="50000"/>
              </a:srgbClr>
            </a:outerShdw>
          </a:effectLst>
        </p:spPr>
      </p:pic>
      <p:cxnSp>
        <p:nvCxnSpPr>
          <p:cNvPr id="760" name="Google Shape;760;p43"/>
          <p:cNvCxnSpPr>
            <a:endCxn id="750" idx="1"/>
          </p:cNvCxnSpPr>
          <p:nvPr/>
        </p:nvCxnSpPr>
        <p:spPr>
          <a:xfrm flipH="1">
            <a:off x="2642737" y="2875625"/>
            <a:ext cx="680700" cy="1114500"/>
          </a:xfrm>
          <a:prstGeom prst="straightConnector1">
            <a:avLst/>
          </a:prstGeom>
          <a:noFill/>
          <a:ln cap="flat" cmpd="sng" w="28575">
            <a:solidFill>
              <a:schemeClr val="accent2"/>
            </a:solidFill>
            <a:prstDash val="dot"/>
            <a:round/>
            <a:headEnd len="med" w="med" type="none"/>
            <a:tailEnd len="med" w="med" type="none"/>
          </a:ln>
        </p:spPr>
      </p:cxnSp>
      <p:cxnSp>
        <p:nvCxnSpPr>
          <p:cNvPr id="761" name="Google Shape;761;p43"/>
          <p:cNvCxnSpPr>
            <a:endCxn id="759" idx="1"/>
          </p:cNvCxnSpPr>
          <p:nvPr/>
        </p:nvCxnSpPr>
        <p:spPr>
          <a:xfrm>
            <a:off x="3477652" y="2875425"/>
            <a:ext cx="2705400" cy="1074000"/>
          </a:xfrm>
          <a:prstGeom prst="straightConnector1">
            <a:avLst/>
          </a:prstGeom>
          <a:noFill/>
          <a:ln cap="flat" cmpd="sng" w="28575">
            <a:solidFill>
              <a:schemeClr val="lt1"/>
            </a:solidFill>
            <a:prstDash val="dot"/>
            <a:round/>
            <a:headEnd len="med" w="med" type="none"/>
            <a:tailEnd len="med" w="med"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5" name="Shape 765"/>
        <p:cNvGrpSpPr/>
        <p:nvPr/>
      </p:nvGrpSpPr>
      <p:grpSpPr>
        <a:xfrm>
          <a:off x="0" y="0"/>
          <a:ext cx="0" cy="0"/>
          <a:chOff x="0" y="0"/>
          <a:chExt cx="0" cy="0"/>
        </a:xfrm>
      </p:grpSpPr>
      <p:sp>
        <p:nvSpPr>
          <p:cNvPr id="766" name="Google Shape;766;p4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a:t>Motivation</a:t>
            </a:r>
            <a:endParaRPr/>
          </a:p>
        </p:txBody>
      </p:sp>
      <p:pic>
        <p:nvPicPr>
          <p:cNvPr id="767" name="Google Shape;767;p44"/>
          <p:cNvPicPr preferRelativeResize="0"/>
          <p:nvPr/>
        </p:nvPicPr>
        <p:blipFill>
          <a:blip r:embed="rId3">
            <a:alphaModFix/>
          </a:blip>
          <a:stretch>
            <a:fillRect/>
          </a:stretch>
        </p:blipFill>
        <p:spPr>
          <a:xfrm flipH="1">
            <a:off x="913387" y="1528287"/>
            <a:ext cx="1081475" cy="1081475"/>
          </a:xfrm>
          <a:prstGeom prst="rect">
            <a:avLst/>
          </a:prstGeom>
          <a:noFill/>
          <a:ln>
            <a:noFill/>
          </a:ln>
        </p:spPr>
      </p:pic>
      <p:pic>
        <p:nvPicPr>
          <p:cNvPr id="768" name="Google Shape;768;p44"/>
          <p:cNvPicPr preferRelativeResize="0"/>
          <p:nvPr/>
        </p:nvPicPr>
        <p:blipFill>
          <a:blip r:embed="rId4">
            <a:alphaModFix/>
          </a:blip>
          <a:stretch>
            <a:fillRect/>
          </a:stretch>
        </p:blipFill>
        <p:spPr>
          <a:xfrm>
            <a:off x="796202" y="3175875"/>
            <a:ext cx="1139100" cy="1139100"/>
          </a:xfrm>
          <a:prstGeom prst="rect">
            <a:avLst/>
          </a:prstGeom>
          <a:noFill/>
          <a:ln>
            <a:noFill/>
          </a:ln>
          <a:effectLst>
            <a:outerShdw blurRad="57150" rotWithShape="0" algn="bl" dir="5400000" dist="19050">
              <a:srgbClr val="000000">
                <a:alpha val="50000"/>
              </a:srgbClr>
            </a:outerShdw>
          </a:effectLst>
        </p:spPr>
      </p:pic>
      <p:pic>
        <p:nvPicPr>
          <p:cNvPr id="769" name="Google Shape;769;p44"/>
          <p:cNvPicPr preferRelativeResize="0"/>
          <p:nvPr/>
        </p:nvPicPr>
        <p:blipFill>
          <a:blip r:embed="rId5">
            <a:alphaModFix/>
          </a:blip>
          <a:stretch>
            <a:fillRect/>
          </a:stretch>
        </p:blipFill>
        <p:spPr>
          <a:xfrm flipH="1">
            <a:off x="6095900" y="2266950"/>
            <a:ext cx="887950" cy="887950"/>
          </a:xfrm>
          <a:prstGeom prst="rect">
            <a:avLst/>
          </a:prstGeom>
          <a:noFill/>
          <a:ln>
            <a:noFill/>
          </a:ln>
        </p:spPr>
      </p:pic>
      <p:cxnSp>
        <p:nvCxnSpPr>
          <p:cNvPr id="770" name="Google Shape;770;p44"/>
          <p:cNvCxnSpPr>
            <a:stCxn id="767" idx="1"/>
            <a:endCxn id="769" idx="3"/>
          </p:cNvCxnSpPr>
          <p:nvPr/>
        </p:nvCxnSpPr>
        <p:spPr>
          <a:xfrm>
            <a:off x="1994862" y="2069025"/>
            <a:ext cx="4101000" cy="642000"/>
          </a:xfrm>
          <a:prstGeom prst="straightConnector1">
            <a:avLst/>
          </a:prstGeom>
          <a:noFill/>
          <a:ln cap="flat" cmpd="sng" w="28575">
            <a:solidFill>
              <a:schemeClr val="accent2"/>
            </a:solidFill>
            <a:prstDash val="dot"/>
            <a:round/>
            <a:headEnd len="med" w="med" type="none"/>
            <a:tailEnd len="med" w="med" type="none"/>
          </a:ln>
        </p:spPr>
      </p:cxnSp>
      <p:cxnSp>
        <p:nvCxnSpPr>
          <p:cNvPr id="771" name="Google Shape;771;p44"/>
          <p:cNvCxnSpPr>
            <a:stCxn id="768" idx="3"/>
            <a:endCxn id="769" idx="3"/>
          </p:cNvCxnSpPr>
          <p:nvPr/>
        </p:nvCxnSpPr>
        <p:spPr>
          <a:xfrm flipH="1" rot="10800000">
            <a:off x="1935302" y="2711025"/>
            <a:ext cx="4160700" cy="1034400"/>
          </a:xfrm>
          <a:prstGeom prst="straightConnector1">
            <a:avLst/>
          </a:prstGeom>
          <a:noFill/>
          <a:ln cap="flat" cmpd="sng" w="28575">
            <a:solidFill>
              <a:schemeClr val="lt1"/>
            </a:solidFill>
            <a:prstDash val="dot"/>
            <a:round/>
            <a:headEnd len="med" w="med" type="none"/>
            <a:tailEnd len="med" w="med" type="none"/>
          </a:ln>
        </p:spPr>
      </p:cxnSp>
      <p:cxnSp>
        <p:nvCxnSpPr>
          <p:cNvPr id="772" name="Google Shape;772;p44"/>
          <p:cNvCxnSpPr/>
          <p:nvPr/>
        </p:nvCxnSpPr>
        <p:spPr>
          <a:xfrm flipH="1" rot="10800000">
            <a:off x="1935450" y="1263875"/>
            <a:ext cx="3797700" cy="2453400"/>
          </a:xfrm>
          <a:prstGeom prst="straightConnector1">
            <a:avLst/>
          </a:prstGeom>
          <a:noFill/>
          <a:ln cap="flat" cmpd="sng" w="28575">
            <a:solidFill>
              <a:schemeClr val="lt1"/>
            </a:solidFill>
            <a:prstDash val="dot"/>
            <a:round/>
            <a:headEnd len="med" w="med" type="none"/>
            <a:tailEnd len="med" w="med" type="none"/>
          </a:ln>
        </p:spPr>
      </p:cxnSp>
      <p:cxnSp>
        <p:nvCxnSpPr>
          <p:cNvPr id="773" name="Google Shape;773;p44"/>
          <p:cNvCxnSpPr/>
          <p:nvPr/>
        </p:nvCxnSpPr>
        <p:spPr>
          <a:xfrm>
            <a:off x="1939650" y="3762350"/>
            <a:ext cx="4519200" cy="622200"/>
          </a:xfrm>
          <a:prstGeom prst="straightConnector1">
            <a:avLst/>
          </a:prstGeom>
          <a:noFill/>
          <a:ln cap="flat" cmpd="sng" w="28575">
            <a:solidFill>
              <a:schemeClr val="lt1"/>
            </a:solidFill>
            <a:prstDash val="dot"/>
            <a:round/>
            <a:headEnd len="med" w="med" type="none"/>
            <a:tailEnd len="med" w="med" type="none"/>
          </a:ln>
        </p:spPr>
      </p:cxnSp>
      <p:pic>
        <p:nvPicPr>
          <p:cNvPr id="774" name="Google Shape;774;p44"/>
          <p:cNvPicPr preferRelativeResize="0"/>
          <p:nvPr/>
        </p:nvPicPr>
        <p:blipFill>
          <a:blip r:embed="rId6">
            <a:alphaModFix/>
          </a:blip>
          <a:stretch>
            <a:fillRect/>
          </a:stretch>
        </p:blipFill>
        <p:spPr>
          <a:xfrm>
            <a:off x="5733150" y="691175"/>
            <a:ext cx="572700" cy="572700"/>
          </a:xfrm>
          <a:prstGeom prst="rect">
            <a:avLst/>
          </a:prstGeom>
          <a:noFill/>
          <a:ln>
            <a:noFill/>
          </a:ln>
        </p:spPr>
      </p:pic>
      <p:pic>
        <p:nvPicPr>
          <p:cNvPr id="775" name="Google Shape;775;p44"/>
          <p:cNvPicPr preferRelativeResize="0"/>
          <p:nvPr/>
        </p:nvPicPr>
        <p:blipFill>
          <a:blip r:embed="rId7">
            <a:alphaModFix/>
          </a:blip>
          <a:stretch>
            <a:fillRect/>
          </a:stretch>
        </p:blipFill>
        <p:spPr>
          <a:xfrm>
            <a:off x="6463200" y="4107150"/>
            <a:ext cx="572700" cy="572700"/>
          </a:xfrm>
          <a:prstGeom prst="rect">
            <a:avLst/>
          </a:prstGeom>
          <a:noFill/>
          <a:ln>
            <a:noFill/>
          </a:ln>
        </p:spPr>
      </p:pic>
      <p:cxnSp>
        <p:nvCxnSpPr>
          <p:cNvPr id="776" name="Google Shape;776;p44"/>
          <p:cNvCxnSpPr/>
          <p:nvPr/>
        </p:nvCxnSpPr>
        <p:spPr>
          <a:xfrm flipH="1" rot="10800000">
            <a:off x="6893675" y="2343400"/>
            <a:ext cx="638700" cy="145800"/>
          </a:xfrm>
          <a:prstGeom prst="straightConnector1">
            <a:avLst/>
          </a:prstGeom>
          <a:noFill/>
          <a:ln cap="flat" cmpd="sng" w="28575">
            <a:solidFill>
              <a:schemeClr val="lt1"/>
            </a:solidFill>
            <a:prstDash val="dot"/>
            <a:round/>
            <a:headEnd len="med" w="med" type="none"/>
            <a:tailEnd len="med" w="med" type="none"/>
          </a:ln>
        </p:spPr>
      </p:cxnSp>
      <p:pic>
        <p:nvPicPr>
          <p:cNvPr id="777" name="Google Shape;777;p44"/>
          <p:cNvPicPr preferRelativeResize="0"/>
          <p:nvPr/>
        </p:nvPicPr>
        <p:blipFill>
          <a:blip r:embed="rId8">
            <a:alphaModFix/>
          </a:blip>
          <a:stretch>
            <a:fillRect/>
          </a:stretch>
        </p:blipFill>
        <p:spPr>
          <a:xfrm>
            <a:off x="7532375" y="1916498"/>
            <a:ext cx="572700" cy="572700"/>
          </a:xfrm>
          <a:prstGeom prst="rect">
            <a:avLst/>
          </a:prstGeom>
          <a:noFill/>
          <a:ln>
            <a:noFill/>
          </a:ln>
        </p:spPr>
      </p:pic>
      <p:sp>
        <p:nvSpPr>
          <p:cNvPr id="778" name="Google Shape;778;p44"/>
          <p:cNvSpPr/>
          <p:nvPr/>
        </p:nvSpPr>
        <p:spPr>
          <a:xfrm>
            <a:off x="5778388" y="2509988"/>
            <a:ext cx="482220" cy="401868"/>
          </a:xfrm>
          <a:prstGeom prst="irregularSeal2">
            <a:avLst/>
          </a:prstGeom>
          <a:solidFill>
            <a:srgbClr val="E76A2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highlight>
                <a:srgbClr val="E76A28"/>
              </a:highlight>
              <a:latin typeface="Hanken Grotesk"/>
              <a:ea typeface="Hanken Grotesk"/>
              <a:cs typeface="Hanken Grotesk"/>
              <a:sym typeface="Hanken Grotesk"/>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2" name="Shape 782"/>
        <p:cNvGrpSpPr/>
        <p:nvPr/>
      </p:nvGrpSpPr>
      <p:grpSpPr>
        <a:xfrm>
          <a:off x="0" y="0"/>
          <a:ext cx="0" cy="0"/>
          <a:chOff x="0" y="0"/>
          <a:chExt cx="0" cy="0"/>
        </a:xfrm>
      </p:grpSpPr>
      <p:sp>
        <p:nvSpPr>
          <p:cNvPr id="783" name="Google Shape;783;p4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t>Our approach</a:t>
            </a:r>
            <a:endParaRPr sz="3000"/>
          </a:p>
        </p:txBody>
      </p:sp>
      <p:sp>
        <p:nvSpPr>
          <p:cNvPr id="784" name="Google Shape;784;p45"/>
          <p:cNvSpPr/>
          <p:nvPr/>
        </p:nvSpPr>
        <p:spPr>
          <a:xfrm>
            <a:off x="2312225" y="1298150"/>
            <a:ext cx="1273200" cy="20913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85" name="Google Shape;785;p45"/>
          <p:cNvSpPr/>
          <p:nvPr/>
        </p:nvSpPr>
        <p:spPr>
          <a:xfrm>
            <a:off x="2312225" y="2740700"/>
            <a:ext cx="1273200" cy="20913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86" name="Google Shape;786;p45"/>
          <p:cNvSpPr/>
          <p:nvPr/>
        </p:nvSpPr>
        <p:spPr>
          <a:xfrm>
            <a:off x="1400525" y="2967925"/>
            <a:ext cx="2184900" cy="13467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87" name="Google Shape;787;p45"/>
          <p:cNvSpPr/>
          <p:nvPr/>
        </p:nvSpPr>
        <p:spPr>
          <a:xfrm>
            <a:off x="2106275" y="2112075"/>
            <a:ext cx="1273200" cy="5331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88" name="Google Shape;788;p45"/>
          <p:cNvSpPr/>
          <p:nvPr/>
        </p:nvSpPr>
        <p:spPr>
          <a:xfrm>
            <a:off x="2160925" y="2305200"/>
            <a:ext cx="1273200" cy="5331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89" name="Google Shape;789;p45"/>
          <p:cNvSpPr/>
          <p:nvPr/>
        </p:nvSpPr>
        <p:spPr>
          <a:xfrm>
            <a:off x="4309175" y="1954425"/>
            <a:ext cx="1273200" cy="5331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90" name="Google Shape;790;p45"/>
          <p:cNvSpPr/>
          <p:nvPr/>
        </p:nvSpPr>
        <p:spPr>
          <a:xfrm>
            <a:off x="4572000" y="1713425"/>
            <a:ext cx="1273200" cy="5331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91" name="Google Shape;791;p45"/>
          <p:cNvSpPr/>
          <p:nvPr/>
        </p:nvSpPr>
        <p:spPr>
          <a:xfrm>
            <a:off x="5228275" y="1421325"/>
            <a:ext cx="1273200" cy="5331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92" name="Google Shape;792;p45"/>
          <p:cNvSpPr/>
          <p:nvPr/>
        </p:nvSpPr>
        <p:spPr>
          <a:xfrm>
            <a:off x="3071250" y="1042100"/>
            <a:ext cx="1273200" cy="5331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sp>
        <p:nvSpPr>
          <p:cNvPr id="793" name="Google Shape;793;p45"/>
          <p:cNvSpPr/>
          <p:nvPr/>
        </p:nvSpPr>
        <p:spPr>
          <a:xfrm>
            <a:off x="1150725" y="1600350"/>
            <a:ext cx="1237500" cy="1112100"/>
          </a:xfrm>
          <a:prstGeom prst="rect">
            <a:avLst/>
          </a:prstGeom>
          <a:solidFill>
            <a:srgbClr val="110E2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anken Grotesk"/>
              <a:ea typeface="Hanken Grotesk"/>
              <a:cs typeface="Hanken Grotesk"/>
              <a:sym typeface="Hanken Grotesk"/>
            </a:endParaRPr>
          </a:p>
        </p:txBody>
      </p:sp>
      <p:pic>
        <p:nvPicPr>
          <p:cNvPr id="794" name="Google Shape;794;p45"/>
          <p:cNvPicPr preferRelativeResize="0"/>
          <p:nvPr/>
        </p:nvPicPr>
        <p:blipFill>
          <a:blip r:embed="rId3">
            <a:alphaModFix/>
          </a:blip>
          <a:stretch>
            <a:fillRect/>
          </a:stretch>
        </p:blipFill>
        <p:spPr>
          <a:xfrm flipH="1">
            <a:off x="913387" y="1528287"/>
            <a:ext cx="1081475" cy="1081475"/>
          </a:xfrm>
          <a:prstGeom prst="rect">
            <a:avLst/>
          </a:prstGeom>
          <a:noFill/>
          <a:ln>
            <a:noFill/>
          </a:ln>
        </p:spPr>
      </p:pic>
      <p:pic>
        <p:nvPicPr>
          <p:cNvPr id="795" name="Google Shape;795;p45"/>
          <p:cNvPicPr preferRelativeResize="0"/>
          <p:nvPr/>
        </p:nvPicPr>
        <p:blipFill>
          <a:blip r:embed="rId4">
            <a:alphaModFix/>
          </a:blip>
          <a:stretch>
            <a:fillRect/>
          </a:stretch>
        </p:blipFill>
        <p:spPr>
          <a:xfrm>
            <a:off x="796202" y="3175875"/>
            <a:ext cx="1139100" cy="1139100"/>
          </a:xfrm>
          <a:prstGeom prst="rect">
            <a:avLst/>
          </a:prstGeom>
          <a:noFill/>
          <a:ln>
            <a:noFill/>
          </a:ln>
          <a:effectLst>
            <a:outerShdw blurRad="57150" rotWithShape="0" algn="bl" dir="5400000" dist="19050">
              <a:srgbClr val="000000">
                <a:alpha val="50000"/>
              </a:srgbClr>
            </a:outerShdw>
          </a:effectLst>
        </p:spPr>
      </p:pic>
      <p:pic>
        <p:nvPicPr>
          <p:cNvPr id="796" name="Google Shape;796;p45"/>
          <p:cNvPicPr preferRelativeResize="0"/>
          <p:nvPr/>
        </p:nvPicPr>
        <p:blipFill>
          <a:blip r:embed="rId5">
            <a:alphaModFix/>
          </a:blip>
          <a:stretch>
            <a:fillRect/>
          </a:stretch>
        </p:blipFill>
        <p:spPr>
          <a:xfrm>
            <a:off x="3527175" y="1029850"/>
            <a:ext cx="672063" cy="693661"/>
          </a:xfrm>
          <a:prstGeom prst="rect">
            <a:avLst/>
          </a:prstGeom>
          <a:noFill/>
          <a:ln>
            <a:noFill/>
          </a:ln>
        </p:spPr>
      </p:pic>
      <p:pic>
        <p:nvPicPr>
          <p:cNvPr id="797" name="Google Shape;797;p45"/>
          <p:cNvPicPr preferRelativeResize="0"/>
          <p:nvPr/>
        </p:nvPicPr>
        <p:blipFill>
          <a:blip r:embed="rId6">
            <a:alphaModFix/>
          </a:blip>
          <a:stretch>
            <a:fillRect/>
          </a:stretch>
        </p:blipFill>
        <p:spPr>
          <a:xfrm flipH="1">
            <a:off x="6095900" y="2266950"/>
            <a:ext cx="887950" cy="887950"/>
          </a:xfrm>
          <a:prstGeom prst="rect">
            <a:avLst/>
          </a:prstGeom>
          <a:noFill/>
          <a:ln>
            <a:noFill/>
          </a:ln>
        </p:spPr>
      </p:pic>
      <p:pic>
        <p:nvPicPr>
          <p:cNvPr id="798" name="Google Shape;798;p45"/>
          <p:cNvPicPr preferRelativeResize="0"/>
          <p:nvPr/>
        </p:nvPicPr>
        <p:blipFill>
          <a:blip r:embed="rId5">
            <a:alphaModFix/>
          </a:blip>
          <a:stretch>
            <a:fillRect/>
          </a:stretch>
        </p:blipFill>
        <p:spPr>
          <a:xfrm>
            <a:off x="7341362" y="1029850"/>
            <a:ext cx="672063" cy="693661"/>
          </a:xfrm>
          <a:prstGeom prst="rect">
            <a:avLst/>
          </a:prstGeom>
          <a:noFill/>
          <a:ln>
            <a:noFill/>
          </a:ln>
        </p:spPr>
      </p:pic>
      <p:pic>
        <p:nvPicPr>
          <p:cNvPr id="799" name="Google Shape;799;p45"/>
          <p:cNvPicPr preferRelativeResize="0"/>
          <p:nvPr/>
        </p:nvPicPr>
        <p:blipFill>
          <a:blip r:embed="rId5">
            <a:alphaModFix/>
          </a:blip>
          <a:stretch>
            <a:fillRect/>
          </a:stretch>
        </p:blipFill>
        <p:spPr>
          <a:xfrm>
            <a:off x="7341362" y="4179264"/>
            <a:ext cx="672063" cy="693661"/>
          </a:xfrm>
          <a:prstGeom prst="rect">
            <a:avLst/>
          </a:prstGeom>
          <a:noFill/>
          <a:ln>
            <a:noFill/>
          </a:ln>
        </p:spPr>
      </p:pic>
      <p:pic>
        <p:nvPicPr>
          <p:cNvPr id="800" name="Google Shape;800;p45"/>
          <p:cNvPicPr preferRelativeResize="0"/>
          <p:nvPr/>
        </p:nvPicPr>
        <p:blipFill>
          <a:blip r:embed="rId5">
            <a:alphaModFix/>
          </a:blip>
          <a:stretch>
            <a:fillRect/>
          </a:stretch>
        </p:blipFill>
        <p:spPr>
          <a:xfrm>
            <a:off x="3527175" y="4179264"/>
            <a:ext cx="672063" cy="693661"/>
          </a:xfrm>
          <a:prstGeom prst="rect">
            <a:avLst/>
          </a:prstGeom>
          <a:noFill/>
          <a:ln>
            <a:noFill/>
          </a:ln>
        </p:spPr>
      </p:pic>
      <p:sp>
        <p:nvSpPr>
          <p:cNvPr id="801" name="Google Shape;801;p45"/>
          <p:cNvSpPr txBox="1"/>
          <p:nvPr/>
        </p:nvSpPr>
        <p:spPr>
          <a:xfrm>
            <a:off x="6344375" y="3011624"/>
            <a:ext cx="444300" cy="78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l" sz="4200">
                <a:solidFill>
                  <a:schemeClr val="accent1"/>
                </a:solidFill>
                <a:latin typeface="Hanken Grotesk"/>
                <a:ea typeface="Hanken Grotesk"/>
                <a:cs typeface="Hanken Grotesk"/>
                <a:sym typeface="Hanken Grotesk"/>
              </a:rPr>
              <a:t>?</a:t>
            </a:r>
            <a:endParaRPr b="1" sz="4200">
              <a:solidFill>
                <a:schemeClr val="accent1"/>
              </a:solidFill>
              <a:latin typeface="Hanken Grotesk"/>
              <a:ea typeface="Hanken Grotesk"/>
              <a:cs typeface="Hanken Grotesk"/>
              <a:sym typeface="Hanken Grotesk"/>
            </a:endParaRPr>
          </a:p>
        </p:txBody>
      </p:sp>
      <p:cxnSp>
        <p:nvCxnSpPr>
          <p:cNvPr id="802" name="Google Shape;802;p45"/>
          <p:cNvCxnSpPr>
            <a:stCxn id="794" idx="1"/>
            <a:endCxn id="796" idx="1"/>
          </p:cNvCxnSpPr>
          <p:nvPr/>
        </p:nvCxnSpPr>
        <p:spPr>
          <a:xfrm flipH="1" rot="10800000">
            <a:off x="1994862" y="1376625"/>
            <a:ext cx="1532400" cy="692400"/>
          </a:xfrm>
          <a:prstGeom prst="straightConnector1">
            <a:avLst/>
          </a:prstGeom>
          <a:noFill/>
          <a:ln cap="flat" cmpd="sng" w="28575">
            <a:solidFill>
              <a:schemeClr val="accent2"/>
            </a:solidFill>
            <a:prstDash val="dot"/>
            <a:round/>
            <a:headEnd len="med" w="med" type="none"/>
            <a:tailEnd len="med" w="med" type="none"/>
          </a:ln>
        </p:spPr>
      </p:cxnSp>
      <p:cxnSp>
        <p:nvCxnSpPr>
          <p:cNvPr id="803" name="Google Shape;803;p45"/>
          <p:cNvCxnSpPr>
            <a:stCxn id="794" idx="1"/>
            <a:endCxn id="797" idx="3"/>
          </p:cNvCxnSpPr>
          <p:nvPr/>
        </p:nvCxnSpPr>
        <p:spPr>
          <a:xfrm>
            <a:off x="1994862" y="2069025"/>
            <a:ext cx="4101000" cy="642000"/>
          </a:xfrm>
          <a:prstGeom prst="straightConnector1">
            <a:avLst/>
          </a:prstGeom>
          <a:noFill/>
          <a:ln cap="flat" cmpd="sng" w="28575">
            <a:solidFill>
              <a:schemeClr val="accent2"/>
            </a:solidFill>
            <a:prstDash val="dot"/>
            <a:round/>
            <a:headEnd len="med" w="med" type="none"/>
            <a:tailEnd len="med" w="med" type="none"/>
          </a:ln>
        </p:spPr>
      </p:cxnSp>
      <p:cxnSp>
        <p:nvCxnSpPr>
          <p:cNvPr id="804" name="Google Shape;804;p45"/>
          <p:cNvCxnSpPr>
            <a:stCxn id="794" idx="1"/>
            <a:endCxn id="800" idx="1"/>
          </p:cNvCxnSpPr>
          <p:nvPr/>
        </p:nvCxnSpPr>
        <p:spPr>
          <a:xfrm>
            <a:off x="1994862" y="2069025"/>
            <a:ext cx="1532400" cy="2457000"/>
          </a:xfrm>
          <a:prstGeom prst="straightConnector1">
            <a:avLst/>
          </a:prstGeom>
          <a:noFill/>
          <a:ln cap="flat" cmpd="sng" w="28575">
            <a:solidFill>
              <a:schemeClr val="accent2"/>
            </a:solidFill>
            <a:prstDash val="dot"/>
            <a:round/>
            <a:headEnd len="med" w="med" type="none"/>
            <a:tailEnd len="med" w="med" type="none"/>
          </a:ln>
        </p:spPr>
      </p:cxnSp>
      <p:cxnSp>
        <p:nvCxnSpPr>
          <p:cNvPr id="805" name="Google Shape;805;p45"/>
          <p:cNvCxnSpPr>
            <a:stCxn id="794" idx="1"/>
            <a:endCxn id="798" idx="1"/>
          </p:cNvCxnSpPr>
          <p:nvPr/>
        </p:nvCxnSpPr>
        <p:spPr>
          <a:xfrm flipH="1" rot="10800000">
            <a:off x="1994862" y="1376625"/>
            <a:ext cx="5346600" cy="692400"/>
          </a:xfrm>
          <a:prstGeom prst="straightConnector1">
            <a:avLst/>
          </a:prstGeom>
          <a:noFill/>
          <a:ln cap="flat" cmpd="sng" w="28575">
            <a:solidFill>
              <a:schemeClr val="accent2"/>
            </a:solidFill>
            <a:prstDash val="dot"/>
            <a:round/>
            <a:headEnd len="med" w="med" type="none"/>
            <a:tailEnd len="med" w="med" type="none"/>
          </a:ln>
        </p:spPr>
      </p:cxnSp>
      <p:cxnSp>
        <p:nvCxnSpPr>
          <p:cNvPr id="806" name="Google Shape;806;p45"/>
          <p:cNvCxnSpPr>
            <a:stCxn id="795" idx="3"/>
            <a:endCxn id="798" idx="1"/>
          </p:cNvCxnSpPr>
          <p:nvPr/>
        </p:nvCxnSpPr>
        <p:spPr>
          <a:xfrm flipH="1" rot="10800000">
            <a:off x="1935302" y="1376625"/>
            <a:ext cx="5406000" cy="2368800"/>
          </a:xfrm>
          <a:prstGeom prst="straightConnector1">
            <a:avLst/>
          </a:prstGeom>
          <a:noFill/>
          <a:ln cap="flat" cmpd="sng" w="28575">
            <a:solidFill>
              <a:schemeClr val="lt1"/>
            </a:solidFill>
            <a:prstDash val="dot"/>
            <a:round/>
            <a:headEnd len="med" w="med" type="none"/>
            <a:tailEnd len="med" w="med" type="none"/>
          </a:ln>
        </p:spPr>
      </p:cxnSp>
      <p:cxnSp>
        <p:nvCxnSpPr>
          <p:cNvPr id="807" name="Google Shape;807;p45"/>
          <p:cNvCxnSpPr>
            <a:stCxn id="795" idx="3"/>
            <a:endCxn id="796" idx="1"/>
          </p:cNvCxnSpPr>
          <p:nvPr/>
        </p:nvCxnSpPr>
        <p:spPr>
          <a:xfrm flipH="1" rot="10800000">
            <a:off x="1935302" y="1376625"/>
            <a:ext cx="1591800" cy="2368800"/>
          </a:xfrm>
          <a:prstGeom prst="straightConnector1">
            <a:avLst/>
          </a:prstGeom>
          <a:noFill/>
          <a:ln cap="flat" cmpd="sng" w="28575">
            <a:solidFill>
              <a:schemeClr val="lt1"/>
            </a:solidFill>
            <a:prstDash val="dot"/>
            <a:round/>
            <a:headEnd len="med" w="med" type="none"/>
            <a:tailEnd len="med" w="med" type="none"/>
          </a:ln>
        </p:spPr>
      </p:cxnSp>
      <p:cxnSp>
        <p:nvCxnSpPr>
          <p:cNvPr id="808" name="Google Shape;808;p45"/>
          <p:cNvCxnSpPr>
            <a:stCxn id="795" idx="3"/>
            <a:endCxn id="797" idx="3"/>
          </p:cNvCxnSpPr>
          <p:nvPr/>
        </p:nvCxnSpPr>
        <p:spPr>
          <a:xfrm flipH="1" rot="10800000">
            <a:off x="1935302" y="2711025"/>
            <a:ext cx="4160700" cy="1034400"/>
          </a:xfrm>
          <a:prstGeom prst="straightConnector1">
            <a:avLst/>
          </a:prstGeom>
          <a:noFill/>
          <a:ln cap="flat" cmpd="sng" w="28575">
            <a:solidFill>
              <a:schemeClr val="lt1"/>
            </a:solidFill>
            <a:prstDash val="dot"/>
            <a:round/>
            <a:headEnd len="med" w="med" type="none"/>
            <a:tailEnd len="med" w="med" type="none"/>
          </a:ln>
        </p:spPr>
      </p:cxnSp>
      <p:cxnSp>
        <p:nvCxnSpPr>
          <p:cNvPr id="809" name="Google Shape;809;p45"/>
          <p:cNvCxnSpPr>
            <a:stCxn id="795" idx="3"/>
            <a:endCxn id="800" idx="1"/>
          </p:cNvCxnSpPr>
          <p:nvPr/>
        </p:nvCxnSpPr>
        <p:spPr>
          <a:xfrm>
            <a:off x="1935302" y="3745425"/>
            <a:ext cx="1591800" cy="780600"/>
          </a:xfrm>
          <a:prstGeom prst="straightConnector1">
            <a:avLst/>
          </a:prstGeom>
          <a:noFill/>
          <a:ln cap="flat" cmpd="sng" w="28575">
            <a:solidFill>
              <a:schemeClr val="lt1"/>
            </a:solidFill>
            <a:prstDash val="dot"/>
            <a:round/>
            <a:headEnd len="med" w="med" type="none"/>
            <a:tailEnd len="med" w="med" type="none"/>
          </a:ln>
        </p:spPr>
      </p:cxnSp>
      <p:cxnSp>
        <p:nvCxnSpPr>
          <p:cNvPr id="810" name="Google Shape;810;p45"/>
          <p:cNvCxnSpPr>
            <a:stCxn id="795" idx="3"/>
            <a:endCxn id="799" idx="1"/>
          </p:cNvCxnSpPr>
          <p:nvPr/>
        </p:nvCxnSpPr>
        <p:spPr>
          <a:xfrm>
            <a:off x="1935302" y="3745425"/>
            <a:ext cx="5406000" cy="780600"/>
          </a:xfrm>
          <a:prstGeom prst="straightConnector1">
            <a:avLst/>
          </a:prstGeom>
          <a:noFill/>
          <a:ln cap="flat" cmpd="sng" w="28575">
            <a:solidFill>
              <a:schemeClr val="lt1"/>
            </a:solidFill>
            <a:prstDash val="dot"/>
            <a:round/>
            <a:headEnd len="med" w="med" type="none"/>
            <a:tailEnd len="med" w="med" type="none"/>
          </a:ln>
        </p:spPr>
      </p:cxnSp>
      <p:cxnSp>
        <p:nvCxnSpPr>
          <p:cNvPr id="811" name="Google Shape;811;p45"/>
          <p:cNvCxnSpPr>
            <a:stCxn id="794" idx="1"/>
            <a:endCxn id="799" idx="1"/>
          </p:cNvCxnSpPr>
          <p:nvPr/>
        </p:nvCxnSpPr>
        <p:spPr>
          <a:xfrm>
            <a:off x="1994862" y="2069025"/>
            <a:ext cx="5346600" cy="2457000"/>
          </a:xfrm>
          <a:prstGeom prst="straightConnector1">
            <a:avLst/>
          </a:prstGeom>
          <a:noFill/>
          <a:ln cap="flat" cmpd="sng" w="28575">
            <a:solidFill>
              <a:schemeClr val="accent2"/>
            </a:solidFill>
            <a:prstDash val="dot"/>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5" name="Shape 815"/>
        <p:cNvGrpSpPr/>
        <p:nvPr/>
      </p:nvGrpSpPr>
      <p:grpSpPr>
        <a:xfrm>
          <a:off x="0" y="0"/>
          <a:ext cx="0" cy="0"/>
          <a:chOff x="0" y="0"/>
          <a:chExt cx="0" cy="0"/>
        </a:xfrm>
      </p:grpSpPr>
      <p:sp>
        <p:nvSpPr>
          <p:cNvPr id="816" name="Google Shape;816;p46"/>
          <p:cNvSpPr txBox="1"/>
          <p:nvPr>
            <p:ph type="title"/>
          </p:nvPr>
        </p:nvSpPr>
        <p:spPr>
          <a:xfrm>
            <a:off x="720000" y="45885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l" sz="3000">
                <a:latin typeface="Hanken Grotesk Black"/>
                <a:ea typeface="Hanken Grotesk Black"/>
                <a:cs typeface="Hanken Grotesk Black"/>
                <a:sym typeface="Hanken Grotesk Black"/>
              </a:rPr>
              <a:t>Topology</a:t>
            </a:r>
            <a:endParaRPr sz="3000">
              <a:latin typeface="Hanken Grotesk Black"/>
              <a:ea typeface="Hanken Grotesk Black"/>
              <a:cs typeface="Hanken Grotesk Black"/>
              <a:sym typeface="Hanken Grotesk Black"/>
            </a:endParaRPr>
          </a:p>
        </p:txBody>
      </p:sp>
      <p:pic>
        <p:nvPicPr>
          <p:cNvPr id="817" name="Google Shape;817;p46"/>
          <p:cNvPicPr preferRelativeResize="0"/>
          <p:nvPr/>
        </p:nvPicPr>
        <p:blipFill rotWithShape="1">
          <a:blip r:embed="rId3">
            <a:alphaModFix/>
          </a:blip>
          <a:srcRect b="0" l="5649" r="15117" t="1009"/>
          <a:stretch/>
        </p:blipFill>
        <p:spPr>
          <a:xfrm>
            <a:off x="2068275" y="1125275"/>
            <a:ext cx="5460025" cy="3837949"/>
          </a:xfrm>
          <a:prstGeom prst="rect">
            <a:avLst/>
          </a:prstGeom>
          <a:noFill/>
          <a:ln cap="flat" cmpd="sng" w="28575">
            <a:solidFill>
              <a:schemeClr val="accent1"/>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1" name="Shape 821"/>
        <p:cNvGrpSpPr/>
        <p:nvPr/>
      </p:nvGrpSpPr>
      <p:grpSpPr>
        <a:xfrm>
          <a:off x="0" y="0"/>
          <a:ext cx="0" cy="0"/>
          <a:chOff x="0" y="0"/>
          <a:chExt cx="0" cy="0"/>
        </a:xfrm>
      </p:grpSpPr>
      <p:sp>
        <p:nvSpPr>
          <p:cNvPr id="822" name="Google Shape;822;p47"/>
          <p:cNvSpPr txBox="1"/>
          <p:nvPr>
            <p:ph type="title"/>
          </p:nvPr>
        </p:nvSpPr>
        <p:spPr>
          <a:xfrm>
            <a:off x="657550" y="1162650"/>
            <a:ext cx="6624900" cy="989400"/>
          </a:xfrm>
          <a:prstGeom prst="rect">
            <a:avLst/>
          </a:prstGeom>
        </p:spPr>
        <p:txBody>
          <a:bodyPr anchorCtr="0" anchor="ctr" bIns="91425" lIns="91425" spcFirstLastPara="1" rIns="91425" wrap="square" tIns="91425">
            <a:noAutofit/>
          </a:bodyPr>
          <a:lstStyle/>
          <a:p>
            <a:pPr indent="0" lvl="0" marL="1371600" rtl="0" algn="l">
              <a:spcBef>
                <a:spcPts val="0"/>
              </a:spcBef>
              <a:spcAft>
                <a:spcPts val="0"/>
              </a:spcAft>
              <a:buNone/>
            </a:pPr>
            <a:r>
              <a:rPr lang="el" sz="3600">
                <a:latin typeface="Hanken Grotesk Black"/>
                <a:ea typeface="Hanken Grotesk Black"/>
                <a:cs typeface="Hanken Grotesk Black"/>
                <a:sym typeface="Hanken Grotesk Black"/>
              </a:rPr>
              <a:t>2</a:t>
            </a:r>
            <a:r>
              <a:rPr lang="el" sz="3600">
                <a:latin typeface="Hanken Grotesk Black"/>
                <a:ea typeface="Hanken Grotesk Black"/>
                <a:cs typeface="Hanken Grotesk Black"/>
                <a:sym typeface="Hanken Grotesk Black"/>
              </a:rPr>
              <a:t>) GNU Radio Implementations</a:t>
            </a:r>
            <a:endParaRPr sz="3600">
              <a:latin typeface="Hanken Grotesk Black"/>
              <a:ea typeface="Hanken Grotesk Black"/>
              <a:cs typeface="Hanken Grotesk Black"/>
              <a:sym typeface="Hanken Grotesk Black"/>
            </a:endParaRPr>
          </a:p>
        </p:txBody>
      </p:sp>
      <p:pic>
        <p:nvPicPr>
          <p:cNvPr id="823" name="Google Shape;823;p47"/>
          <p:cNvPicPr preferRelativeResize="0"/>
          <p:nvPr/>
        </p:nvPicPr>
        <p:blipFill>
          <a:blip r:embed="rId3">
            <a:alphaModFix/>
          </a:blip>
          <a:stretch>
            <a:fillRect/>
          </a:stretch>
        </p:blipFill>
        <p:spPr>
          <a:xfrm>
            <a:off x="695500" y="2298900"/>
            <a:ext cx="7752996" cy="17896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chnology Market Research Pitch Deck by Slidesgo">
  <a:themeElements>
    <a:clrScheme name="Simple Light">
      <a:dk1>
        <a:srgbClr val="FFFFFF"/>
      </a:dk1>
      <a:lt1>
        <a:srgbClr val="00CADA"/>
      </a:lt1>
      <a:dk2>
        <a:srgbClr val="110E24"/>
      </a:dk2>
      <a:lt2>
        <a:srgbClr val="46406B"/>
      </a:lt2>
      <a:accent1>
        <a:srgbClr val="69639C"/>
      </a:accent1>
      <a:accent2>
        <a:srgbClr val="AFAFB6"/>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