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Montserrat"/>
      <p:regular r:id="rId10"/>
      <p:bold r:id="rId11"/>
      <p:italic r:id="rId12"/>
      <p:boldItalic r:id="rId13"/>
    </p:embeddedFont>
    <p:embeddedFont>
      <p:font typeface="Lato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-bold.fntdata"/><Relationship Id="rId10" Type="http://schemas.openxmlformats.org/officeDocument/2006/relationships/font" Target="fonts/Montserrat-regular.fntdata"/><Relationship Id="rId13" Type="http://schemas.openxmlformats.org/officeDocument/2006/relationships/font" Target="fonts/Montserrat-boldItalic.fntdata"/><Relationship Id="rId12" Type="http://schemas.openxmlformats.org/officeDocument/2006/relationships/font" Target="fonts/Montserrat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ato-bold.fntdata"/><Relationship Id="rId14" Type="http://schemas.openxmlformats.org/officeDocument/2006/relationships/font" Target="fonts/Lato-regular.fntdata"/><Relationship Id="rId17" Type="http://schemas.openxmlformats.org/officeDocument/2006/relationships/font" Target="fonts/Lato-boldItalic.fntdata"/><Relationship Id="rId16" Type="http://schemas.openxmlformats.org/officeDocument/2006/relationships/font" Target="fonts/La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5891368992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5891368992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5891368992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5891368992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5891368992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5891368992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ni.com/tutorial/4805/en/" TargetMode="External"/><Relationship Id="rId4" Type="http://schemas.openxmlformats.org/officeDocument/2006/relationships/hyperlink" Target="http://www.ni.com/tutorial/4805/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Radio Spectrum Characterization</a:t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Ashton Sopher &amp; Ryan Davis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 We Are</a:t>
            </a:r>
            <a:endParaRPr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Ashton Sopher</a:t>
            </a:r>
            <a:br>
              <a:rPr lang="en"/>
            </a:br>
            <a:r>
              <a:rPr lang="en"/>
              <a:t>University of Rochester</a:t>
            </a:r>
            <a:br>
              <a:rPr lang="en"/>
            </a:br>
            <a:r>
              <a:rPr lang="en"/>
              <a:t>Computer Science / Mathematics</a:t>
            </a:r>
            <a:endParaRPr/>
          </a:p>
          <a:p>
            <a:pPr indent="0" lvl="0" marL="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4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Ryan Davis</a:t>
            </a:r>
            <a:br>
              <a:rPr lang="en"/>
            </a:br>
            <a:r>
              <a:rPr lang="en"/>
              <a:t>Rutgers University</a:t>
            </a:r>
            <a:br>
              <a:rPr lang="en"/>
            </a:br>
            <a:r>
              <a:rPr lang="en"/>
              <a:t>Computer Engineering / Computer Science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3" name="Google Shape;14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7075" y="2481150"/>
            <a:ext cx="2251898" cy="2252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4"/>
          <p:cNvPicPr preferRelativeResize="0"/>
          <p:nvPr/>
        </p:nvPicPr>
        <p:blipFill rotWithShape="1">
          <a:blip r:embed="rId4">
            <a:alphaModFix/>
          </a:blip>
          <a:srcRect b="14917" l="0" r="0" t="9628"/>
          <a:stretch/>
        </p:blipFill>
        <p:spPr>
          <a:xfrm>
            <a:off x="2142981" y="2459212"/>
            <a:ext cx="1712231" cy="2296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150" name="Google Shape;150;p1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Determine current usage of radio spectrum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Use this information as training data for a machine learning system to predict future usage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Week</a:t>
            </a:r>
            <a:endParaRPr/>
          </a:p>
        </p:txBody>
      </p:sp>
      <p:sp>
        <p:nvSpPr>
          <p:cNvPr id="156" name="Google Shape;156;p1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Collect experimental data on radio spectrum by transmitting and receiving between Software-Defined Radios  (SDRs)</a:t>
            </a:r>
            <a:endParaRPr/>
          </a:p>
          <a:p>
            <a:pPr indent="-3111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Parse data into a series of Power vs Frequency graphs presented as black-and-white images varying over time</a:t>
            </a:r>
            <a:endParaRPr/>
          </a:p>
          <a:p>
            <a:pPr indent="-29845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In the future, we will use these images as a training set with an off-the-shelf machine learning algorithm to predict future power levels</a:t>
            </a:r>
            <a:endParaRPr/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100" u="sng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3"/>
            </a:endParaRPr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100" u="sng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4"/>
            </a:endParaRPr>
          </a:p>
          <a:p>
            <a:pPr indent="0" lvl="0" marL="0" rtl="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